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tiff" ContentType="image/tiff"/>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Override1.xml" ContentType="application/vnd.openxmlformats-officedocument.themeOverride+xml"/>
  <Override PartName="/ppt/tags/tag10.xml" ContentType="application/vnd.openxmlformats-officedocument.presentationml.tags+xml"/>
  <Override PartName="/ppt/tags/tag11.xml" ContentType="application/vnd.openxmlformats-officedocument.presentationml.tags+xml"/>
  <Override PartName="/ppt/theme/themeOverride2.xml" ContentType="application/vnd.openxmlformats-officedocument.themeOverride+xml"/>
  <Override PartName="/ppt/tags/tag12.xml" ContentType="application/vnd.openxmlformats-officedocument.presentationml.tags+xml"/>
  <Override PartName="/ppt/tags/tag13.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4.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9"/>
  </p:notesMasterIdLst>
  <p:handoutMasterIdLst>
    <p:handoutMasterId r:id="rId50"/>
  </p:handoutMasterIdLst>
  <p:sldIdLst>
    <p:sldId id="256" r:id="rId2"/>
    <p:sldId id="415" r:id="rId3"/>
    <p:sldId id="418" r:id="rId4"/>
    <p:sldId id="428" r:id="rId5"/>
    <p:sldId id="357" r:id="rId6"/>
    <p:sldId id="407" r:id="rId7"/>
    <p:sldId id="425" r:id="rId8"/>
    <p:sldId id="427" r:id="rId9"/>
    <p:sldId id="423" r:id="rId10"/>
    <p:sldId id="337" r:id="rId11"/>
    <p:sldId id="424" r:id="rId12"/>
    <p:sldId id="429" r:id="rId13"/>
    <p:sldId id="411" r:id="rId14"/>
    <p:sldId id="321" r:id="rId15"/>
    <p:sldId id="319" r:id="rId16"/>
    <p:sldId id="316" r:id="rId17"/>
    <p:sldId id="356" r:id="rId18"/>
    <p:sldId id="400" r:id="rId19"/>
    <p:sldId id="412" r:id="rId20"/>
    <p:sldId id="323" r:id="rId21"/>
    <p:sldId id="338" r:id="rId22"/>
    <p:sldId id="420" r:id="rId23"/>
    <p:sldId id="417" r:id="rId24"/>
    <p:sldId id="325" r:id="rId25"/>
    <p:sldId id="326" r:id="rId26"/>
    <p:sldId id="430" r:id="rId27"/>
    <p:sldId id="349" r:id="rId28"/>
    <p:sldId id="402" r:id="rId29"/>
    <p:sldId id="339" r:id="rId30"/>
    <p:sldId id="426" r:id="rId31"/>
    <p:sldId id="403" r:id="rId32"/>
    <p:sldId id="364" r:id="rId33"/>
    <p:sldId id="365" r:id="rId34"/>
    <p:sldId id="394" r:id="rId35"/>
    <p:sldId id="350" r:id="rId36"/>
    <p:sldId id="373" r:id="rId37"/>
    <p:sldId id="405" r:id="rId38"/>
    <p:sldId id="363" r:id="rId39"/>
    <p:sldId id="366" r:id="rId40"/>
    <p:sldId id="431" r:id="rId41"/>
    <p:sldId id="374" r:id="rId42"/>
    <p:sldId id="404" r:id="rId43"/>
    <p:sldId id="368" r:id="rId44"/>
    <p:sldId id="397" r:id="rId45"/>
    <p:sldId id="422" r:id="rId46"/>
    <p:sldId id="421" r:id="rId47"/>
    <p:sldId id="354" r:id="rId48"/>
  </p:sldIdLst>
  <p:sldSz cx="12192000" cy="6858000"/>
  <p:notesSz cx="6858000" cy="9144000"/>
  <p:custDataLst>
    <p:tags r:id="rId51"/>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C582A"/>
    <a:srgbClr val="514689"/>
    <a:srgbClr val="00685E"/>
    <a:srgbClr val="C8102E"/>
    <a:srgbClr val="0072C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29B52B9-9EEC-909D-0064-EB2BD3802FA2}" v="320" dt="2021-11-03T11:45:11.33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018" autoAdjust="0"/>
    <p:restoredTop sz="77976" autoAdjust="0"/>
  </p:normalViewPr>
  <p:slideViewPr>
    <p:cSldViewPr snapToGrid="0" snapToObjects="1">
      <p:cViewPr varScale="1">
        <p:scale>
          <a:sx n="109" d="100"/>
          <a:sy n="109" d="100"/>
        </p:scale>
        <p:origin x="904" y="184"/>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snapToObjects="1">
      <p:cViewPr varScale="1">
        <p:scale>
          <a:sx n="138" d="100"/>
          <a:sy n="138" d="100"/>
        </p:scale>
        <p:origin x="4224" y="18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handoutMaster" Target="handoutMasters/handoutMaster1.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microsoft.com/office/2015/10/relationships/revisionInfo" Target="revisionInfo.xml"/><Relationship Id="rId8" Type="http://schemas.openxmlformats.org/officeDocument/2006/relationships/slide" Target="slides/slide7.xml"/><Relationship Id="rId51" Type="http://schemas.openxmlformats.org/officeDocument/2006/relationships/tags" Target="tags/tag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diagrams/_rels/data2.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10" Type="http://schemas.openxmlformats.org/officeDocument/2006/relationships/image" Target="../media/image13.svg"/><Relationship Id="rId4" Type="http://schemas.openxmlformats.org/officeDocument/2006/relationships/image" Target="../media/image7.svg"/><Relationship Id="rId9" Type="http://schemas.openxmlformats.org/officeDocument/2006/relationships/image" Target="../media/image12.png"/></Relationships>
</file>

<file path=ppt/diagrams/_rels/data4.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7.png"/><Relationship Id="rId7" Type="http://schemas.openxmlformats.org/officeDocument/2006/relationships/image" Target="../media/image21.png"/><Relationship Id="rId12" Type="http://schemas.openxmlformats.org/officeDocument/2006/relationships/image" Target="../media/image26.sv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20.svg"/><Relationship Id="rId11" Type="http://schemas.openxmlformats.org/officeDocument/2006/relationships/image" Target="../media/image25.png"/><Relationship Id="rId5" Type="http://schemas.openxmlformats.org/officeDocument/2006/relationships/image" Target="../media/image19.png"/><Relationship Id="rId10" Type="http://schemas.openxmlformats.org/officeDocument/2006/relationships/image" Target="../media/image24.svg"/><Relationship Id="rId4" Type="http://schemas.openxmlformats.org/officeDocument/2006/relationships/image" Target="../media/image18.svg"/><Relationship Id="rId9" Type="http://schemas.openxmlformats.org/officeDocument/2006/relationships/image" Target="../media/image23.png"/></Relationships>
</file>

<file path=ppt/diagrams/_rels/data5.xml.rels><?xml version="1.0" encoding="UTF-8" standalone="yes"?>
<Relationships xmlns="http://schemas.openxmlformats.org/package/2006/relationships"><Relationship Id="rId8" Type="http://schemas.openxmlformats.org/officeDocument/2006/relationships/image" Target="../media/image34.sv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svg"/><Relationship Id="rId1" Type="http://schemas.openxmlformats.org/officeDocument/2006/relationships/image" Target="../media/image27.png"/><Relationship Id="rId6" Type="http://schemas.openxmlformats.org/officeDocument/2006/relationships/image" Target="../media/image32.svg"/><Relationship Id="rId5" Type="http://schemas.openxmlformats.org/officeDocument/2006/relationships/image" Target="../media/image31.png"/><Relationship Id="rId10" Type="http://schemas.openxmlformats.org/officeDocument/2006/relationships/image" Target="../media/image36.svg"/><Relationship Id="rId4" Type="http://schemas.openxmlformats.org/officeDocument/2006/relationships/image" Target="../media/image30.svg"/><Relationship Id="rId9" Type="http://schemas.openxmlformats.org/officeDocument/2006/relationships/image" Target="../media/image35.png"/></Relationships>
</file>

<file path=ppt/diagrams/_rels/data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hyperlink" Target="https://www.dropbox.com/s/lo3lqioosj0852t/formal_report_template.docx?dl=0" TargetMode="External"/><Relationship Id="rId1" Type="http://schemas.openxmlformats.org/officeDocument/2006/relationships/hyperlink" Target="https://www.dropbox.com/s/45m0p7rf14qlan1/how%20to%20write%20tehnical%20reports.docx?dl=0" TargetMode="External"/><Relationship Id="rId6" Type="http://schemas.openxmlformats.org/officeDocument/2006/relationships/hyperlink" Target="http://www.debbest.com/2015/10/11/color-within-the-exempt-salaried-lines-with-unpaid-time-off-in-business-and-at-work/" TargetMode="External"/><Relationship Id="rId5" Type="http://schemas.openxmlformats.org/officeDocument/2006/relationships/image" Target="../media/image39.jpg"/><Relationship Id="rId4" Type="http://schemas.openxmlformats.org/officeDocument/2006/relationships/image" Target="../media/image38.svg"/></Relationships>
</file>

<file path=ppt/diagrams/_rels/drawing2.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10" Type="http://schemas.openxmlformats.org/officeDocument/2006/relationships/image" Target="../media/image13.svg"/><Relationship Id="rId4" Type="http://schemas.openxmlformats.org/officeDocument/2006/relationships/image" Target="../media/image7.svg"/><Relationship Id="rId9" Type="http://schemas.openxmlformats.org/officeDocument/2006/relationships/image" Target="../media/image12.png"/></Relationships>
</file>

<file path=ppt/diagrams/_rels/drawing4.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7.png"/><Relationship Id="rId7" Type="http://schemas.openxmlformats.org/officeDocument/2006/relationships/image" Target="../media/image21.png"/><Relationship Id="rId12" Type="http://schemas.openxmlformats.org/officeDocument/2006/relationships/image" Target="../media/image26.sv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20.svg"/><Relationship Id="rId11" Type="http://schemas.openxmlformats.org/officeDocument/2006/relationships/image" Target="../media/image25.png"/><Relationship Id="rId5" Type="http://schemas.openxmlformats.org/officeDocument/2006/relationships/image" Target="../media/image19.png"/><Relationship Id="rId10" Type="http://schemas.openxmlformats.org/officeDocument/2006/relationships/image" Target="../media/image24.svg"/><Relationship Id="rId4" Type="http://schemas.openxmlformats.org/officeDocument/2006/relationships/image" Target="../media/image18.svg"/><Relationship Id="rId9" Type="http://schemas.openxmlformats.org/officeDocument/2006/relationships/image" Target="../media/image23.png"/></Relationships>
</file>

<file path=ppt/diagrams/_rels/drawing5.xml.rels><?xml version="1.0" encoding="UTF-8" standalone="yes"?>
<Relationships xmlns="http://schemas.openxmlformats.org/package/2006/relationships"><Relationship Id="rId8" Type="http://schemas.openxmlformats.org/officeDocument/2006/relationships/image" Target="../media/image34.sv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svg"/><Relationship Id="rId1" Type="http://schemas.openxmlformats.org/officeDocument/2006/relationships/image" Target="../media/image27.png"/><Relationship Id="rId6" Type="http://schemas.openxmlformats.org/officeDocument/2006/relationships/image" Target="../media/image32.svg"/><Relationship Id="rId5" Type="http://schemas.openxmlformats.org/officeDocument/2006/relationships/image" Target="../media/image31.png"/><Relationship Id="rId10" Type="http://schemas.openxmlformats.org/officeDocument/2006/relationships/image" Target="../media/image36.svg"/><Relationship Id="rId4" Type="http://schemas.openxmlformats.org/officeDocument/2006/relationships/image" Target="../media/image30.svg"/><Relationship Id="rId9" Type="http://schemas.openxmlformats.org/officeDocument/2006/relationships/image" Target="../media/image35.png"/></Relationships>
</file>

<file path=ppt/diagrams/_rels/drawing7.xml.rels><?xml version="1.0" encoding="UTF-8" standalone="yes"?>
<Relationships xmlns="http://schemas.openxmlformats.org/package/2006/relationships"><Relationship Id="rId3" Type="http://schemas.openxmlformats.org/officeDocument/2006/relationships/hyperlink" Target="https://www.dropbox.com/s/45m0p7rf14qlan1/how%20to%20write%20tehnical%20reports.docx?dl=0" TargetMode="External"/><Relationship Id="rId2" Type="http://schemas.openxmlformats.org/officeDocument/2006/relationships/image" Target="../media/image38.svg"/><Relationship Id="rId1" Type="http://schemas.openxmlformats.org/officeDocument/2006/relationships/image" Target="../media/image37.png"/><Relationship Id="rId6" Type="http://schemas.openxmlformats.org/officeDocument/2006/relationships/hyperlink" Target="http://www.debbest.com/2015/10/11/color-within-the-exempt-salaried-lines-with-unpaid-time-off-in-business-and-at-work/" TargetMode="External"/><Relationship Id="rId5" Type="http://schemas.openxmlformats.org/officeDocument/2006/relationships/image" Target="../media/image39.jpg"/><Relationship Id="rId4" Type="http://schemas.openxmlformats.org/officeDocument/2006/relationships/hyperlink" Target="https://www.dropbox.com/s/lo3lqioosj0852t/formal_report_template.docx?dl=0" TargetMode="External"/></Relationships>
</file>

<file path=ppt/diagrams/colors1.xml><?xml version="1.0" encoding="utf-8"?>
<dgm:colorsDef xmlns:dgm="http://schemas.openxmlformats.org/drawingml/2006/diagram" xmlns:a="http://schemas.openxmlformats.org/drawingml/2006/main" uniqueId="urn:microsoft.com/office/officeart/2005/8/colors/accent5_1">
  <dgm:title val=""/>
  <dgm:desc val=""/>
  <dgm:catLst>
    <dgm:cat type="accent5" pri="11100"/>
  </dgm:catLst>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5">
  <dgm:title val=""/>
  <dgm:desc val=""/>
  <dgm:catLst>
    <dgm:cat type="accent3" pri="11500"/>
  </dgm:catLst>
  <dgm:styleLbl name="node0">
    <dgm:fillClrLst meth="cycle">
      <a:schemeClr val="accent3">
        <a:alpha val="80000"/>
      </a:schemeClr>
    </dgm:fillClrLst>
    <dgm:linClrLst meth="repeat">
      <a:schemeClr val="lt1"/>
    </dgm:linClrLst>
    <dgm:effectClrLst/>
    <dgm:txLinClrLst/>
    <dgm:txFillClrLst/>
    <dgm:txEffectClrLst/>
  </dgm:styleLbl>
  <dgm:styleLbl name="node1">
    <dgm:fillClrLst>
      <a:schemeClr val="accent3">
        <a:alpha val="90000"/>
      </a:schemeClr>
      <a:schemeClr val="accent3">
        <a:alpha val="50000"/>
      </a:schemeClr>
    </dgm:fillClrLst>
    <dgm:linClrLst meth="repeat">
      <a:schemeClr val="lt1"/>
    </dgm:linClrLst>
    <dgm:effectClrLst/>
    <dgm:txLinClrLst/>
    <dgm:txFillClrLst/>
    <dgm:txEffectClrLst/>
  </dgm:styleLbl>
  <dgm:styleLbl name="alignNode1">
    <dgm:fillClrLst>
      <a:schemeClr val="accent3">
        <a:alpha val="90000"/>
      </a:schemeClr>
      <a:schemeClr val="accent3">
        <a:alpha val="50000"/>
      </a:schemeClr>
    </dgm:fillClrLst>
    <dgm:linClrLst>
      <a:schemeClr val="accent3">
        <a:alpha val="90000"/>
      </a:schemeClr>
      <a:schemeClr val="accent3">
        <a:alpha val="50000"/>
      </a:schemeClr>
    </dgm:linClrLst>
    <dgm:effectClrLst/>
    <dgm:txLinClrLst/>
    <dgm:txFillClrLst/>
    <dgm:txEffectClrLst/>
  </dgm:styleLbl>
  <dgm:styleLbl name="lnNode1">
    <dgm:fillClrLst>
      <a:schemeClr val="accent3">
        <a:shade val="90000"/>
      </a:schemeClr>
      <a:schemeClr val="accent3">
        <a:alpha val="50000"/>
        <a:tint val="5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alpha val="80000"/>
      </a:schemeClr>
    </dgm:fillClrLst>
    <dgm:linClrLst meth="repeat">
      <a:schemeClr val="lt1"/>
    </dgm:linClrLst>
    <dgm:effectClrLst/>
    <dgm:txLinClrLst/>
    <dgm:txFillClrLst/>
    <dgm:txEffectClrLst/>
  </dgm:styleLbl>
  <dgm:styleLbl name="node2">
    <dgm:fillClrLst>
      <a:schemeClr val="accent3">
        <a:alpha val="70000"/>
      </a:schemeClr>
    </dgm:fillClrLst>
    <dgm:linClrLst meth="repeat">
      <a:schemeClr val="lt1"/>
    </dgm:linClrLst>
    <dgm:effectClrLst/>
    <dgm:txLinClrLst/>
    <dgm:txFillClrLst/>
    <dgm:txEffectClrLst/>
  </dgm:styleLbl>
  <dgm:styleLbl name="node3">
    <dgm:fillClrLst>
      <a:schemeClr val="accent3">
        <a:alpha val="50000"/>
      </a:schemeClr>
    </dgm:fillClrLst>
    <dgm:linClrLst meth="repeat">
      <a:schemeClr val="lt1"/>
    </dgm:linClrLst>
    <dgm:effectClrLst/>
    <dgm:txLinClrLst/>
    <dgm:txFillClrLst/>
    <dgm:txEffectClrLst/>
  </dgm:styleLbl>
  <dgm:styleLbl name="node4">
    <dgm:fillClrLst>
      <a:schemeClr val="accent3">
        <a:alpha val="30000"/>
      </a:schemeClr>
    </dgm:fillClrLst>
    <dgm:linClrLst meth="repeat">
      <a:schemeClr val="lt1"/>
    </dgm:linClrLst>
    <dgm:effectClrLst/>
    <dgm:txLinClrLst/>
    <dgm:txFillClrLst/>
    <dgm:txEffectClrLst/>
  </dgm:styleLbl>
  <dgm:styleLbl name="fgImgPlace1">
    <dgm:fillClrLst>
      <a:schemeClr val="accent3">
        <a:tint val="50000"/>
        <a:alpha val="90000"/>
      </a:schemeClr>
      <a:schemeClr val="accent3">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fg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bg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sibTrans1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alpha val="90000"/>
      </a:schemeClr>
    </dgm:fillClrLst>
    <dgm:linClrLst meth="repeat">
      <a:schemeClr val="lt1"/>
    </dgm:linClrLst>
    <dgm:effectClrLst/>
    <dgm:txLinClrLst/>
    <dgm:txFillClrLst/>
    <dgm:txEffectClrLst/>
  </dgm:styleLbl>
  <dgm:styleLbl name="asst1">
    <dgm:fillClrLst meth="repeat">
      <a:schemeClr val="accent3">
        <a:alpha val="90000"/>
      </a:schemeClr>
    </dgm:fillClrLst>
    <dgm:linClrLst meth="repeat">
      <a:schemeClr val="lt1"/>
    </dgm:linClrLst>
    <dgm:effectClrLst/>
    <dgm:txLinClrLst/>
    <dgm:txFillClrLst/>
    <dgm:txEffectClrLst/>
  </dgm:styleLbl>
  <dgm:styleLbl name="asst2">
    <dgm:fillClrLst>
      <a:schemeClr val="accent3">
        <a:alpha val="90000"/>
      </a:schemeClr>
    </dgm:fillClrLst>
    <dgm:linClrLst meth="repeat">
      <a:schemeClr val="lt1"/>
    </dgm:linClrLst>
    <dgm:effectClrLst/>
    <dgm:txLinClrLst/>
    <dgm:txFillClrLst/>
    <dgm:txEffectClrLst/>
  </dgm:styleLbl>
  <dgm:styleLbl name="asst3">
    <dgm:fillClrLst>
      <a:schemeClr val="accent3">
        <a:alpha val="70000"/>
      </a:schemeClr>
    </dgm:fillClrLst>
    <dgm:linClrLst meth="repeat">
      <a:schemeClr val="lt1"/>
    </dgm:linClrLst>
    <dgm:effectClrLst/>
    <dgm:txLinClrLst/>
    <dgm:txFillClrLst/>
    <dgm:txEffectClrLst/>
  </dgm:styleLbl>
  <dgm:styleLbl name="asst4">
    <dgm:fillClrLst>
      <a:schemeClr val="accent3">
        <a:alpha val="50000"/>
      </a:schemeClr>
    </dgm:fillClrLst>
    <dgm:linClrLst meth="repeat">
      <a:schemeClr val="lt1"/>
    </dgm:linClrLst>
    <dgm:effectClrLst/>
    <dgm:txLinClrLst/>
    <dgm:txFillClrLst/>
    <dgm:txEffectClrLst/>
  </dgm:styleLbl>
  <dgm:styleLbl name="parChTrans2D1">
    <dgm:fillClrLst meth="repeat">
      <a:schemeClr val="accent3">
        <a:shade val="8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3">
        <a:alpha val="90000"/>
      </a:schemeClr>
      <a:schemeClr val="accent3">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a:schemeClr val="accent3">
        <a:alpha val="90000"/>
        <a:tint val="40000"/>
      </a:schemeClr>
      <a:schemeClr val="accent3">
        <a:alpha val="5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3_4">
  <dgm:title val=""/>
  <dgm:desc val=""/>
  <dgm:catLst>
    <dgm:cat type="accent3" pri="11400"/>
  </dgm:catLst>
  <dgm:styleLbl name="node0">
    <dgm:fillClrLst meth="cycle">
      <a:schemeClr val="accent3">
        <a:shade val="60000"/>
      </a:schemeClr>
    </dgm:fillClrLst>
    <dgm:linClrLst meth="repeat">
      <a:schemeClr val="lt1"/>
    </dgm:linClrLst>
    <dgm:effectClrLst/>
    <dgm:txLinClrLst/>
    <dgm:txFillClrLst/>
    <dgm:txEffectClrLst/>
  </dgm:styleLbl>
  <dgm:styleLbl name="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alignNode1">
    <dgm:fillClrLst meth="cycle">
      <a:schemeClr val="accent3">
        <a:shade val="50000"/>
      </a:schemeClr>
      <a:schemeClr val="accent3">
        <a:tint val="55000"/>
      </a:schemeClr>
    </dgm:fillClrLst>
    <dgm:linClrLst meth="cycle">
      <a:schemeClr val="accent3">
        <a:shade val="50000"/>
      </a:schemeClr>
      <a:schemeClr val="accent3">
        <a:tint val="55000"/>
      </a:schemeClr>
    </dgm:linClrLst>
    <dgm:effectClrLst/>
    <dgm:txLinClrLst/>
    <dgm:txFillClrLst/>
    <dgm:txEffectClrLst/>
  </dgm:styleLbl>
  <dgm:styleLbl name="ln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vennNode1">
    <dgm:fillClrLst meth="cycle">
      <a:schemeClr val="accent3">
        <a:shade val="80000"/>
        <a:alpha val="50000"/>
      </a:schemeClr>
      <a:schemeClr val="accent3">
        <a:tint val="50000"/>
        <a:alpha val="50000"/>
      </a:schemeClr>
    </dgm:fillClrLst>
    <dgm:linClrLst meth="repeat">
      <a:schemeClr val="lt1"/>
    </dgm:linClrLst>
    <dgm:effectClrLst/>
    <dgm:txLinClrLst/>
    <dgm:txFillClrLst/>
    <dgm:txEffectClrLst/>
  </dgm:styleLbl>
  <dgm:styleLbl name="node2">
    <dgm:fillClrLst>
      <a:schemeClr val="accent3">
        <a:shade val="80000"/>
      </a:schemeClr>
    </dgm:fillClrLst>
    <dgm:linClrLst meth="repeat">
      <a:schemeClr val="lt1"/>
    </dgm:linClrLst>
    <dgm:effectClrLst/>
    <dgm:txLinClrLst/>
    <dgm:txFillClrLst/>
    <dgm:txEffectClrLst/>
  </dgm:styleLbl>
  <dgm:styleLbl name="node3">
    <dgm:fillClrLst>
      <a:schemeClr val="accent3">
        <a:tint val="99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f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b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sibTrans1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0000"/>
      </a:schemeClr>
    </dgm:fillClrLst>
    <dgm:linClrLst meth="repeat">
      <a:schemeClr val="lt1"/>
    </dgm:linClrLst>
    <dgm:effectClrLst/>
    <dgm:txLinClrLst/>
    <dgm:txFillClrLst/>
    <dgm:txEffectClrLst/>
  </dgm:styleLbl>
  <dgm:styleLbl name="asst3">
    <dgm:fillClrLst>
      <a:schemeClr val="accent3">
        <a:tint val="70000"/>
      </a:schemeClr>
    </dgm:fillClrLst>
    <dgm:linClrLst meth="repeat">
      <a:schemeClr val="lt1"/>
    </dgm:linClrLst>
    <dgm:effectClrLst/>
    <dgm:txLinClrLst/>
    <dgm:txFillClrLst/>
    <dgm:txEffectClrLst/>
  </dgm:styleLbl>
  <dgm:styleLbl name="asst4">
    <dgm:fillClrLst>
      <a:schemeClr val="accent3">
        <a:tint val="5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align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bgAccFollowNode1">
    <dgm:fillClrLst meth="repeat">
      <a:schemeClr val="accent3">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55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3_4">
  <dgm:title val=""/>
  <dgm:desc val=""/>
  <dgm:catLst>
    <dgm:cat type="accent3" pri="11400"/>
  </dgm:catLst>
  <dgm:styleLbl name="node0">
    <dgm:fillClrLst meth="cycle">
      <a:schemeClr val="accent3">
        <a:shade val="60000"/>
      </a:schemeClr>
    </dgm:fillClrLst>
    <dgm:linClrLst meth="repeat">
      <a:schemeClr val="lt1"/>
    </dgm:linClrLst>
    <dgm:effectClrLst/>
    <dgm:txLinClrLst/>
    <dgm:txFillClrLst/>
    <dgm:txEffectClrLst/>
  </dgm:styleLbl>
  <dgm:styleLbl name="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alignNode1">
    <dgm:fillClrLst meth="cycle">
      <a:schemeClr val="accent3">
        <a:shade val="50000"/>
      </a:schemeClr>
      <a:schemeClr val="accent3">
        <a:tint val="55000"/>
      </a:schemeClr>
    </dgm:fillClrLst>
    <dgm:linClrLst meth="cycle">
      <a:schemeClr val="accent3">
        <a:shade val="50000"/>
      </a:schemeClr>
      <a:schemeClr val="accent3">
        <a:tint val="55000"/>
      </a:schemeClr>
    </dgm:linClrLst>
    <dgm:effectClrLst/>
    <dgm:txLinClrLst/>
    <dgm:txFillClrLst/>
    <dgm:txEffectClrLst/>
  </dgm:styleLbl>
  <dgm:styleLbl name="ln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vennNode1">
    <dgm:fillClrLst meth="cycle">
      <a:schemeClr val="accent3">
        <a:shade val="80000"/>
        <a:alpha val="50000"/>
      </a:schemeClr>
      <a:schemeClr val="accent3">
        <a:tint val="50000"/>
        <a:alpha val="50000"/>
      </a:schemeClr>
    </dgm:fillClrLst>
    <dgm:linClrLst meth="repeat">
      <a:schemeClr val="lt1"/>
    </dgm:linClrLst>
    <dgm:effectClrLst/>
    <dgm:txLinClrLst/>
    <dgm:txFillClrLst/>
    <dgm:txEffectClrLst/>
  </dgm:styleLbl>
  <dgm:styleLbl name="node2">
    <dgm:fillClrLst>
      <a:schemeClr val="accent3">
        <a:shade val="80000"/>
      </a:schemeClr>
    </dgm:fillClrLst>
    <dgm:linClrLst meth="repeat">
      <a:schemeClr val="lt1"/>
    </dgm:linClrLst>
    <dgm:effectClrLst/>
    <dgm:txLinClrLst/>
    <dgm:txFillClrLst/>
    <dgm:txEffectClrLst/>
  </dgm:styleLbl>
  <dgm:styleLbl name="node3">
    <dgm:fillClrLst>
      <a:schemeClr val="accent3">
        <a:tint val="99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f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b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sibTrans1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0000"/>
      </a:schemeClr>
    </dgm:fillClrLst>
    <dgm:linClrLst meth="repeat">
      <a:schemeClr val="lt1"/>
    </dgm:linClrLst>
    <dgm:effectClrLst/>
    <dgm:txLinClrLst/>
    <dgm:txFillClrLst/>
    <dgm:txEffectClrLst/>
  </dgm:styleLbl>
  <dgm:styleLbl name="asst3">
    <dgm:fillClrLst>
      <a:schemeClr val="accent3">
        <a:tint val="70000"/>
      </a:schemeClr>
    </dgm:fillClrLst>
    <dgm:linClrLst meth="repeat">
      <a:schemeClr val="lt1"/>
    </dgm:linClrLst>
    <dgm:effectClrLst/>
    <dgm:txLinClrLst/>
    <dgm:txFillClrLst/>
    <dgm:txEffectClrLst/>
  </dgm:styleLbl>
  <dgm:styleLbl name="asst4">
    <dgm:fillClrLst>
      <a:schemeClr val="accent3">
        <a:tint val="5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align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bgAccFollowNode1">
    <dgm:fillClrLst meth="repeat">
      <a:schemeClr val="accent3">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55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3BD17DA-053C-4DF4-A5F2-C804BCEDA07C}" type="doc">
      <dgm:prSet loTypeId="urn:microsoft.com/office/officeart/2005/8/layout/vList5" loCatId="list" qsTypeId="urn:microsoft.com/office/officeart/2005/8/quickstyle/simple5" qsCatId="simple" csTypeId="urn:microsoft.com/office/officeart/2005/8/colors/accent5_1" csCatId="accent5" phldr="1"/>
      <dgm:spPr/>
      <dgm:t>
        <a:bodyPr/>
        <a:lstStyle/>
        <a:p>
          <a:endParaRPr lang="en-US"/>
        </a:p>
      </dgm:t>
    </dgm:pt>
    <dgm:pt modelId="{68AFF782-64BF-4073-BE57-6FAC09101AF8}">
      <dgm:prSet/>
      <dgm:spPr/>
      <dgm:t>
        <a:bodyPr/>
        <a:lstStyle/>
        <a:p>
          <a:r>
            <a:rPr lang="en-GB" dirty="0"/>
            <a:t>Welcome back to Data Science</a:t>
          </a:r>
          <a:endParaRPr lang="en-US" dirty="0"/>
        </a:p>
      </dgm:t>
    </dgm:pt>
    <dgm:pt modelId="{238232FA-5798-45FD-8BF0-1A4C7BCE3AA5}" type="parTrans" cxnId="{55CF27FC-1BED-4991-8384-DE62486D6EDB}">
      <dgm:prSet/>
      <dgm:spPr/>
      <dgm:t>
        <a:bodyPr/>
        <a:lstStyle/>
        <a:p>
          <a:endParaRPr lang="en-US"/>
        </a:p>
      </dgm:t>
    </dgm:pt>
    <dgm:pt modelId="{C95F7915-0447-4688-AB4F-5980A649563E}" type="sibTrans" cxnId="{55CF27FC-1BED-4991-8384-DE62486D6EDB}">
      <dgm:prSet/>
      <dgm:spPr/>
      <dgm:t>
        <a:bodyPr/>
        <a:lstStyle/>
        <a:p>
          <a:endParaRPr lang="en-US"/>
        </a:p>
      </dgm:t>
    </dgm:pt>
    <dgm:pt modelId="{32C14DD8-2426-4C7A-8432-360B8A2B358B}">
      <dgm:prSet custT="1"/>
      <dgm:spPr/>
      <dgm:t>
        <a:bodyPr/>
        <a:lstStyle/>
        <a:p>
          <a:pPr rtl="0"/>
          <a:r>
            <a:rPr lang="en-GB" sz="1400" dirty="0"/>
            <a:t>Thank you for being early.</a:t>
          </a:r>
          <a:endParaRPr lang="en-GB" sz="1400" dirty="0">
            <a:latin typeface="Arial" panose="020B0604020202020204"/>
          </a:endParaRPr>
        </a:p>
      </dgm:t>
    </dgm:pt>
    <dgm:pt modelId="{53311101-E190-4507-A903-7ABB89BAB688}" type="parTrans" cxnId="{EE0625B3-8881-4207-83A2-383F3FF51863}">
      <dgm:prSet/>
      <dgm:spPr/>
      <dgm:t>
        <a:bodyPr/>
        <a:lstStyle/>
        <a:p>
          <a:endParaRPr lang="en-US"/>
        </a:p>
      </dgm:t>
    </dgm:pt>
    <dgm:pt modelId="{FF84DB61-41B9-429A-94BE-EFA409384F07}" type="sibTrans" cxnId="{EE0625B3-8881-4207-83A2-383F3FF51863}">
      <dgm:prSet/>
      <dgm:spPr/>
      <dgm:t>
        <a:bodyPr/>
        <a:lstStyle/>
        <a:p>
          <a:endParaRPr lang="en-US"/>
        </a:p>
      </dgm:t>
    </dgm:pt>
    <dgm:pt modelId="{DF6DB877-08F7-497E-8E45-2F9976FB836F}">
      <dgm:prSet/>
      <dgm:spPr/>
      <dgm:t>
        <a:bodyPr/>
        <a:lstStyle/>
        <a:p>
          <a:r>
            <a:rPr lang="en-GB" dirty="0"/>
            <a:t>Zoom classroom etiquette </a:t>
          </a:r>
          <a:endParaRPr lang="en-US" dirty="0"/>
        </a:p>
      </dgm:t>
    </dgm:pt>
    <dgm:pt modelId="{074B3053-65FA-4C31-881F-58B2DDDF4868}" type="parTrans" cxnId="{11ADB0E0-3DA6-46D9-94FF-828F17516CE1}">
      <dgm:prSet/>
      <dgm:spPr/>
      <dgm:t>
        <a:bodyPr/>
        <a:lstStyle/>
        <a:p>
          <a:endParaRPr lang="en-US"/>
        </a:p>
      </dgm:t>
    </dgm:pt>
    <dgm:pt modelId="{BC20F2DA-0C8B-4EAD-A1D8-D8112E4F361D}" type="sibTrans" cxnId="{11ADB0E0-3DA6-46D9-94FF-828F17516CE1}">
      <dgm:prSet/>
      <dgm:spPr/>
      <dgm:t>
        <a:bodyPr/>
        <a:lstStyle/>
        <a:p>
          <a:endParaRPr lang="en-US"/>
        </a:p>
      </dgm:t>
    </dgm:pt>
    <dgm:pt modelId="{A878EE1B-0742-4C8A-9DF5-1FF0CA70C174}">
      <dgm:prSet custT="1"/>
      <dgm:spPr/>
      <dgm:t>
        <a:bodyPr/>
        <a:lstStyle/>
        <a:p>
          <a:pPr rtl="0"/>
          <a:r>
            <a:rPr lang="en-GB" sz="1400" dirty="0"/>
            <a:t>Please turn on your cameras and mute your microphone.</a:t>
          </a:r>
          <a:r>
            <a:rPr lang="en-GB" sz="1400" dirty="0">
              <a:latin typeface="Arial" panose="020B0604020202020204"/>
            </a:rPr>
            <a:t>  </a:t>
          </a:r>
          <a:endParaRPr lang="en-US" sz="1400" dirty="0"/>
        </a:p>
      </dgm:t>
    </dgm:pt>
    <dgm:pt modelId="{18D5818F-5F58-40DC-9D55-B23717F4E59F}" type="parTrans" cxnId="{282F9089-281E-4A52-9D22-1CA202CF8980}">
      <dgm:prSet/>
      <dgm:spPr/>
      <dgm:t>
        <a:bodyPr/>
        <a:lstStyle/>
        <a:p>
          <a:endParaRPr lang="en-US"/>
        </a:p>
      </dgm:t>
    </dgm:pt>
    <dgm:pt modelId="{DAF5309E-CD85-42A8-BC80-0A10A448A4F3}" type="sibTrans" cxnId="{282F9089-281E-4A52-9D22-1CA202CF8980}">
      <dgm:prSet/>
      <dgm:spPr/>
      <dgm:t>
        <a:bodyPr/>
        <a:lstStyle/>
        <a:p>
          <a:endParaRPr lang="en-US"/>
        </a:p>
      </dgm:t>
    </dgm:pt>
    <dgm:pt modelId="{A884DC6C-F99A-496C-AD8B-D0D3DFED4A83}">
      <dgm:prSet/>
      <dgm:spPr/>
      <dgm:t>
        <a:bodyPr/>
        <a:lstStyle/>
        <a:p>
          <a:r>
            <a:rPr lang="en-GB"/>
            <a:t>Session plan</a:t>
          </a:r>
          <a:endParaRPr lang="en-US"/>
        </a:p>
      </dgm:t>
    </dgm:pt>
    <dgm:pt modelId="{E91BC4B2-7309-4CD1-9FCF-5CACDFC71373}" type="parTrans" cxnId="{2DAB4718-9A69-4BA9-8C12-B2001E47A786}">
      <dgm:prSet/>
      <dgm:spPr/>
      <dgm:t>
        <a:bodyPr/>
        <a:lstStyle/>
        <a:p>
          <a:endParaRPr lang="en-US"/>
        </a:p>
      </dgm:t>
    </dgm:pt>
    <dgm:pt modelId="{5D7508D5-E8D5-49A7-855E-F2621A8387D9}" type="sibTrans" cxnId="{2DAB4718-9A69-4BA9-8C12-B2001E47A786}">
      <dgm:prSet/>
      <dgm:spPr/>
      <dgm:t>
        <a:bodyPr/>
        <a:lstStyle/>
        <a:p>
          <a:endParaRPr lang="en-US"/>
        </a:p>
      </dgm:t>
    </dgm:pt>
    <dgm:pt modelId="{1B75DB23-0FCE-4102-A8A6-407F05BEB219}">
      <dgm:prSet custT="1"/>
      <dgm:spPr/>
      <dgm:t>
        <a:bodyPr/>
        <a:lstStyle/>
        <a:p>
          <a:r>
            <a:rPr lang="en-US" sz="1600" dirty="0"/>
            <a:t>Part 1: Unsupervised learning and clustering</a:t>
          </a:r>
        </a:p>
      </dgm:t>
    </dgm:pt>
    <dgm:pt modelId="{B9531839-5B0C-4B7C-A5D4-AD91CAE72353}" type="parTrans" cxnId="{E293DE22-B9C1-4ABE-B3AB-96B60A063BED}">
      <dgm:prSet/>
      <dgm:spPr/>
      <dgm:t>
        <a:bodyPr/>
        <a:lstStyle/>
        <a:p>
          <a:endParaRPr lang="en-US"/>
        </a:p>
      </dgm:t>
    </dgm:pt>
    <dgm:pt modelId="{217BFE19-5BB2-43A7-B592-BD620D90B402}" type="sibTrans" cxnId="{E293DE22-B9C1-4ABE-B3AB-96B60A063BED}">
      <dgm:prSet/>
      <dgm:spPr/>
      <dgm:t>
        <a:bodyPr/>
        <a:lstStyle/>
        <a:p>
          <a:endParaRPr lang="en-US"/>
        </a:p>
      </dgm:t>
    </dgm:pt>
    <dgm:pt modelId="{8273B93C-D073-774F-ABE2-EFDCF1F5D19B}">
      <dgm:prSet custT="1"/>
      <dgm:spPr/>
      <dgm:t>
        <a:bodyPr/>
        <a:lstStyle/>
        <a:p>
          <a:r>
            <a:rPr lang="en-US" sz="1400" dirty="0"/>
            <a:t>Use chat when instructed, otherwise please raise your virtual hand if you have questions.</a:t>
          </a:r>
        </a:p>
      </dgm:t>
    </dgm:pt>
    <dgm:pt modelId="{D82EAEC9-1FA3-4F4F-8DE2-1AFECD0E6E56}" type="parTrans" cxnId="{8E193AAD-C9D6-9141-92A7-C72658D3F75C}">
      <dgm:prSet/>
      <dgm:spPr/>
      <dgm:t>
        <a:bodyPr/>
        <a:lstStyle/>
        <a:p>
          <a:endParaRPr lang="en-US"/>
        </a:p>
      </dgm:t>
    </dgm:pt>
    <dgm:pt modelId="{41661261-3F0E-7B42-9E38-1920096E15B2}" type="sibTrans" cxnId="{8E193AAD-C9D6-9141-92A7-C72658D3F75C}">
      <dgm:prSet/>
      <dgm:spPr/>
      <dgm:t>
        <a:bodyPr/>
        <a:lstStyle/>
        <a:p>
          <a:endParaRPr lang="en-US"/>
        </a:p>
      </dgm:t>
    </dgm:pt>
    <dgm:pt modelId="{6FCD05D8-910D-7C48-88C4-B191E0B2F324}">
      <dgm:prSet custT="1"/>
      <dgm:spPr/>
      <dgm:t>
        <a:bodyPr/>
        <a:lstStyle/>
        <a:p>
          <a:r>
            <a:rPr lang="en-US" sz="1600" dirty="0"/>
            <a:t>Part 2: K-means clustering</a:t>
          </a:r>
        </a:p>
      </dgm:t>
    </dgm:pt>
    <dgm:pt modelId="{8A2FBA45-D57F-554C-AC8C-DDD69E62BDF4}" type="parTrans" cxnId="{87712E47-7182-D943-8737-918D7D39FD73}">
      <dgm:prSet/>
      <dgm:spPr/>
      <dgm:t>
        <a:bodyPr/>
        <a:lstStyle/>
        <a:p>
          <a:endParaRPr lang="en-US"/>
        </a:p>
      </dgm:t>
    </dgm:pt>
    <dgm:pt modelId="{C9AD1319-EDAA-CC4C-A202-F6A7D5740317}" type="sibTrans" cxnId="{87712E47-7182-D943-8737-918D7D39FD73}">
      <dgm:prSet/>
      <dgm:spPr/>
      <dgm:t>
        <a:bodyPr/>
        <a:lstStyle/>
        <a:p>
          <a:endParaRPr lang="en-US"/>
        </a:p>
      </dgm:t>
    </dgm:pt>
    <dgm:pt modelId="{6B6EF178-E58F-0848-A92A-86BB6A52D6AE}">
      <dgm:prSet custT="1"/>
      <dgm:spPr/>
      <dgm:t>
        <a:bodyPr/>
        <a:lstStyle/>
        <a:p>
          <a:r>
            <a:rPr lang="en-US" sz="1600" dirty="0"/>
            <a:t>Part 3: Interpreting the results of clustering methods</a:t>
          </a:r>
        </a:p>
      </dgm:t>
    </dgm:pt>
    <dgm:pt modelId="{3F51C518-C7A7-3947-A63F-CA230FF8BCDD}" type="parTrans" cxnId="{8709DB78-BB6B-2E4A-9860-B112E6CB31AE}">
      <dgm:prSet/>
      <dgm:spPr/>
      <dgm:t>
        <a:bodyPr/>
        <a:lstStyle/>
        <a:p>
          <a:endParaRPr lang="en-US"/>
        </a:p>
      </dgm:t>
    </dgm:pt>
    <dgm:pt modelId="{A0494AFD-221E-ED40-A49C-99402B3E9251}" type="sibTrans" cxnId="{8709DB78-BB6B-2E4A-9860-B112E6CB31AE}">
      <dgm:prSet/>
      <dgm:spPr/>
      <dgm:t>
        <a:bodyPr/>
        <a:lstStyle/>
        <a:p>
          <a:endParaRPr lang="en-US"/>
        </a:p>
      </dgm:t>
    </dgm:pt>
    <dgm:pt modelId="{4E3A4E5B-B801-394B-952F-A7B9651FBAB3}">
      <dgm:prSet custT="1"/>
      <dgm:spPr/>
      <dgm:t>
        <a:bodyPr/>
        <a:lstStyle/>
        <a:p>
          <a:r>
            <a:rPr lang="en-US" sz="1600" dirty="0"/>
            <a:t>Mini Workshop</a:t>
          </a:r>
        </a:p>
      </dgm:t>
    </dgm:pt>
    <dgm:pt modelId="{2DDEB565-0862-384A-8147-F7214AF2756F}" type="parTrans" cxnId="{82DD6B2F-2203-7341-B05C-5F94D89AB706}">
      <dgm:prSet/>
      <dgm:spPr/>
      <dgm:t>
        <a:bodyPr/>
        <a:lstStyle/>
        <a:p>
          <a:endParaRPr lang="en-US"/>
        </a:p>
      </dgm:t>
    </dgm:pt>
    <dgm:pt modelId="{958B2B8A-E8F3-5A47-9C13-99EB9D2A16DB}" type="sibTrans" cxnId="{82DD6B2F-2203-7341-B05C-5F94D89AB706}">
      <dgm:prSet/>
      <dgm:spPr/>
      <dgm:t>
        <a:bodyPr/>
        <a:lstStyle/>
        <a:p>
          <a:endParaRPr lang="en-US"/>
        </a:p>
      </dgm:t>
    </dgm:pt>
    <dgm:pt modelId="{09402CCB-2489-494B-8100-BFB162391E8B}">
      <dgm:prSet custT="1"/>
      <dgm:spPr/>
      <dgm:t>
        <a:bodyPr/>
        <a:lstStyle/>
        <a:p>
          <a:r>
            <a:rPr lang="en-US" sz="1400" dirty="0"/>
            <a:t>Next 5 sessions I intend to teach from LT including workshops</a:t>
          </a:r>
        </a:p>
      </dgm:t>
    </dgm:pt>
    <dgm:pt modelId="{C6D0EB11-A452-8F42-8536-6E430309A466}" type="parTrans" cxnId="{0A28AA94-AD5E-C740-9294-C9819CCABEC6}">
      <dgm:prSet/>
      <dgm:spPr/>
      <dgm:t>
        <a:bodyPr/>
        <a:lstStyle/>
        <a:p>
          <a:endParaRPr lang="en-US"/>
        </a:p>
      </dgm:t>
    </dgm:pt>
    <dgm:pt modelId="{07E980A4-DAF2-0449-9624-EC58BDE475D7}" type="sibTrans" cxnId="{0A28AA94-AD5E-C740-9294-C9819CCABEC6}">
      <dgm:prSet/>
      <dgm:spPr/>
      <dgm:t>
        <a:bodyPr/>
        <a:lstStyle/>
        <a:p>
          <a:endParaRPr lang="en-US"/>
        </a:p>
      </dgm:t>
    </dgm:pt>
    <dgm:pt modelId="{02B7D57F-F1AC-0A4B-B663-9B1F1256772B}" type="pres">
      <dgm:prSet presAssocID="{F3BD17DA-053C-4DF4-A5F2-C804BCEDA07C}" presName="Name0" presStyleCnt="0">
        <dgm:presLayoutVars>
          <dgm:dir/>
          <dgm:animLvl val="lvl"/>
          <dgm:resizeHandles val="exact"/>
        </dgm:presLayoutVars>
      </dgm:prSet>
      <dgm:spPr/>
    </dgm:pt>
    <dgm:pt modelId="{396DB48E-5566-F549-9B08-31117A169DB9}" type="pres">
      <dgm:prSet presAssocID="{68AFF782-64BF-4073-BE57-6FAC09101AF8}" presName="linNode" presStyleCnt="0"/>
      <dgm:spPr/>
    </dgm:pt>
    <dgm:pt modelId="{1BA8E2C5-CBEF-C543-90EA-57653DA14DD5}" type="pres">
      <dgm:prSet presAssocID="{68AFF782-64BF-4073-BE57-6FAC09101AF8}" presName="parentText" presStyleLbl="node1" presStyleIdx="0" presStyleCnt="3">
        <dgm:presLayoutVars>
          <dgm:chMax val="1"/>
          <dgm:bulletEnabled val="1"/>
        </dgm:presLayoutVars>
      </dgm:prSet>
      <dgm:spPr/>
    </dgm:pt>
    <dgm:pt modelId="{65084AB2-A870-6445-81CE-147E7DE1E938}" type="pres">
      <dgm:prSet presAssocID="{68AFF782-64BF-4073-BE57-6FAC09101AF8}" presName="descendantText" presStyleLbl="alignAccFollowNode1" presStyleIdx="0" presStyleCnt="3" custLinFactNeighborX="-3338" custLinFactNeighborY="1644">
        <dgm:presLayoutVars>
          <dgm:bulletEnabled val="1"/>
        </dgm:presLayoutVars>
      </dgm:prSet>
      <dgm:spPr/>
    </dgm:pt>
    <dgm:pt modelId="{8585024C-48B8-C94C-9436-8E294C9E62DE}" type="pres">
      <dgm:prSet presAssocID="{C95F7915-0447-4688-AB4F-5980A649563E}" presName="sp" presStyleCnt="0"/>
      <dgm:spPr/>
    </dgm:pt>
    <dgm:pt modelId="{960BECDB-BDB5-1742-97E3-B1B66340E57E}" type="pres">
      <dgm:prSet presAssocID="{DF6DB877-08F7-497E-8E45-2F9976FB836F}" presName="linNode" presStyleCnt="0"/>
      <dgm:spPr/>
    </dgm:pt>
    <dgm:pt modelId="{7D06F7F4-3339-824D-838B-39FAD673A2E9}" type="pres">
      <dgm:prSet presAssocID="{DF6DB877-08F7-497E-8E45-2F9976FB836F}" presName="parentText" presStyleLbl="node1" presStyleIdx="1" presStyleCnt="3">
        <dgm:presLayoutVars>
          <dgm:chMax val="1"/>
          <dgm:bulletEnabled val="1"/>
        </dgm:presLayoutVars>
      </dgm:prSet>
      <dgm:spPr/>
    </dgm:pt>
    <dgm:pt modelId="{9A0B0273-DDA1-6943-B485-83E7359831F3}" type="pres">
      <dgm:prSet presAssocID="{DF6DB877-08F7-497E-8E45-2F9976FB836F}" presName="descendantText" presStyleLbl="alignAccFollowNode1" presStyleIdx="1" presStyleCnt="3" custLinFactNeighborX="-4245" custLinFactNeighborY="822">
        <dgm:presLayoutVars>
          <dgm:bulletEnabled val="1"/>
        </dgm:presLayoutVars>
      </dgm:prSet>
      <dgm:spPr/>
    </dgm:pt>
    <dgm:pt modelId="{832E6155-6857-4E40-986E-E47B99EC9E66}" type="pres">
      <dgm:prSet presAssocID="{BC20F2DA-0C8B-4EAD-A1D8-D8112E4F361D}" presName="sp" presStyleCnt="0"/>
      <dgm:spPr/>
    </dgm:pt>
    <dgm:pt modelId="{76DFBEA4-3490-9347-AD24-7A59F7976D73}" type="pres">
      <dgm:prSet presAssocID="{A884DC6C-F99A-496C-AD8B-D0D3DFED4A83}" presName="linNode" presStyleCnt="0"/>
      <dgm:spPr/>
    </dgm:pt>
    <dgm:pt modelId="{B1D71A39-0B1E-A64F-8739-2B7C5E3CF007}" type="pres">
      <dgm:prSet presAssocID="{A884DC6C-F99A-496C-AD8B-D0D3DFED4A83}" presName="parentText" presStyleLbl="node1" presStyleIdx="2" presStyleCnt="3" custScaleY="108380">
        <dgm:presLayoutVars>
          <dgm:chMax val="1"/>
          <dgm:bulletEnabled val="1"/>
        </dgm:presLayoutVars>
      </dgm:prSet>
      <dgm:spPr/>
    </dgm:pt>
    <dgm:pt modelId="{ECF08FAB-2503-5442-B91A-38A8447952F9}" type="pres">
      <dgm:prSet presAssocID="{A884DC6C-F99A-496C-AD8B-D0D3DFED4A83}" presName="descendantText" presStyleLbl="alignAccFollowNode1" presStyleIdx="2" presStyleCnt="3" custScaleY="119130" custLinFactNeighborX="-3854" custLinFactNeighborY="-822">
        <dgm:presLayoutVars>
          <dgm:bulletEnabled val="1"/>
        </dgm:presLayoutVars>
      </dgm:prSet>
      <dgm:spPr/>
    </dgm:pt>
  </dgm:ptLst>
  <dgm:cxnLst>
    <dgm:cxn modelId="{33ADED02-E3B6-4681-A31C-3D4CE4504A17}" type="presOf" srcId="{DF6DB877-08F7-497E-8E45-2F9976FB836F}" destId="{7D06F7F4-3339-824D-838B-39FAD673A2E9}" srcOrd="0" destOrd="0" presId="urn:microsoft.com/office/officeart/2005/8/layout/vList5"/>
    <dgm:cxn modelId="{2DAB4718-9A69-4BA9-8C12-B2001E47A786}" srcId="{F3BD17DA-053C-4DF4-A5F2-C804BCEDA07C}" destId="{A884DC6C-F99A-496C-AD8B-D0D3DFED4A83}" srcOrd="2" destOrd="0" parTransId="{E91BC4B2-7309-4CD1-9FCF-5CACDFC71373}" sibTransId="{5D7508D5-E8D5-49A7-855E-F2621A8387D9}"/>
    <dgm:cxn modelId="{F3D11B1C-2C26-40A3-B9C2-3685E14E1285}" type="presOf" srcId="{4E3A4E5B-B801-394B-952F-A7B9651FBAB3}" destId="{ECF08FAB-2503-5442-B91A-38A8447952F9}" srcOrd="0" destOrd="2" presId="urn:microsoft.com/office/officeart/2005/8/layout/vList5"/>
    <dgm:cxn modelId="{E293DE22-B9C1-4ABE-B3AB-96B60A063BED}" srcId="{A884DC6C-F99A-496C-AD8B-D0D3DFED4A83}" destId="{1B75DB23-0FCE-4102-A8A6-407F05BEB219}" srcOrd="0" destOrd="0" parTransId="{B9531839-5B0C-4B7C-A5D4-AD91CAE72353}" sibTransId="{217BFE19-5BB2-43A7-B592-BD620D90B402}"/>
    <dgm:cxn modelId="{82DD6B2F-2203-7341-B05C-5F94D89AB706}" srcId="{6FCD05D8-910D-7C48-88C4-B191E0B2F324}" destId="{4E3A4E5B-B801-394B-952F-A7B9651FBAB3}" srcOrd="0" destOrd="0" parTransId="{2DDEB565-0862-384A-8147-F7214AF2756F}" sibTransId="{958B2B8A-E8F3-5A47-9C13-99EB9D2A16DB}"/>
    <dgm:cxn modelId="{36897F33-919C-4344-BA56-8E946059231C}" type="presOf" srcId="{F3BD17DA-053C-4DF4-A5F2-C804BCEDA07C}" destId="{02B7D57F-F1AC-0A4B-B663-9B1F1256772B}" srcOrd="0" destOrd="0" presId="urn:microsoft.com/office/officeart/2005/8/layout/vList5"/>
    <dgm:cxn modelId="{CD874144-A5E1-46E3-ABCD-1466C59067C1}" type="presOf" srcId="{32C14DD8-2426-4C7A-8432-360B8A2B358B}" destId="{65084AB2-A870-6445-81CE-147E7DE1E938}" srcOrd="0" destOrd="0" presId="urn:microsoft.com/office/officeart/2005/8/layout/vList5"/>
    <dgm:cxn modelId="{87712E47-7182-D943-8737-918D7D39FD73}" srcId="{A884DC6C-F99A-496C-AD8B-D0D3DFED4A83}" destId="{6FCD05D8-910D-7C48-88C4-B191E0B2F324}" srcOrd="1" destOrd="0" parTransId="{8A2FBA45-D57F-554C-AC8C-DDD69E62BDF4}" sibTransId="{C9AD1319-EDAA-CC4C-A202-F6A7D5740317}"/>
    <dgm:cxn modelId="{1A884651-F87E-4B94-9C06-58155AEF7CAD}" type="presOf" srcId="{A878EE1B-0742-4C8A-9DF5-1FF0CA70C174}" destId="{9A0B0273-DDA1-6943-B485-83E7359831F3}" srcOrd="0" destOrd="0" presId="urn:microsoft.com/office/officeart/2005/8/layout/vList5"/>
    <dgm:cxn modelId="{8598E554-4BE1-46C2-9138-533B39B5C407}" type="presOf" srcId="{A884DC6C-F99A-496C-AD8B-D0D3DFED4A83}" destId="{B1D71A39-0B1E-A64F-8739-2B7C5E3CF007}" srcOrd="0" destOrd="0" presId="urn:microsoft.com/office/officeart/2005/8/layout/vList5"/>
    <dgm:cxn modelId="{8709DB78-BB6B-2E4A-9860-B112E6CB31AE}" srcId="{A884DC6C-F99A-496C-AD8B-D0D3DFED4A83}" destId="{6B6EF178-E58F-0848-A92A-86BB6A52D6AE}" srcOrd="2" destOrd="0" parTransId="{3F51C518-C7A7-3947-A63F-CA230FF8BCDD}" sibTransId="{A0494AFD-221E-ED40-A49C-99402B3E9251}"/>
    <dgm:cxn modelId="{A140667B-4E46-4733-932E-72DECD05B576}" type="presOf" srcId="{6FCD05D8-910D-7C48-88C4-B191E0B2F324}" destId="{ECF08FAB-2503-5442-B91A-38A8447952F9}" srcOrd="0" destOrd="1" presId="urn:microsoft.com/office/officeart/2005/8/layout/vList5"/>
    <dgm:cxn modelId="{282F9089-281E-4A52-9D22-1CA202CF8980}" srcId="{DF6DB877-08F7-497E-8E45-2F9976FB836F}" destId="{A878EE1B-0742-4C8A-9DF5-1FF0CA70C174}" srcOrd="0" destOrd="0" parTransId="{18D5818F-5F58-40DC-9D55-B23717F4E59F}" sibTransId="{DAF5309E-CD85-42A8-BC80-0A10A448A4F3}"/>
    <dgm:cxn modelId="{5790058B-06B1-4934-8172-B8C77DB6F375}" type="presOf" srcId="{68AFF782-64BF-4073-BE57-6FAC09101AF8}" destId="{1BA8E2C5-CBEF-C543-90EA-57653DA14DD5}" srcOrd="0" destOrd="0" presId="urn:microsoft.com/office/officeart/2005/8/layout/vList5"/>
    <dgm:cxn modelId="{0A28AA94-AD5E-C740-9294-C9819CCABEC6}" srcId="{68AFF782-64BF-4073-BE57-6FAC09101AF8}" destId="{09402CCB-2489-494B-8100-BFB162391E8B}" srcOrd="1" destOrd="0" parTransId="{C6D0EB11-A452-8F42-8536-6E430309A466}" sibTransId="{07E980A4-DAF2-0449-9624-EC58BDE475D7}"/>
    <dgm:cxn modelId="{8E193AAD-C9D6-9141-92A7-C72658D3F75C}" srcId="{DF6DB877-08F7-497E-8E45-2F9976FB836F}" destId="{8273B93C-D073-774F-ABE2-EFDCF1F5D19B}" srcOrd="1" destOrd="0" parTransId="{D82EAEC9-1FA3-4F4F-8DE2-1AFECD0E6E56}" sibTransId="{41661261-3F0E-7B42-9E38-1920096E15B2}"/>
    <dgm:cxn modelId="{EE0625B3-8881-4207-83A2-383F3FF51863}" srcId="{68AFF782-64BF-4073-BE57-6FAC09101AF8}" destId="{32C14DD8-2426-4C7A-8432-360B8A2B358B}" srcOrd="0" destOrd="0" parTransId="{53311101-E190-4507-A903-7ABB89BAB688}" sibTransId="{FF84DB61-41B9-429A-94BE-EFA409384F07}"/>
    <dgm:cxn modelId="{D89513D8-261A-43B5-BA6F-E0342804BDD0}" type="presOf" srcId="{1B75DB23-0FCE-4102-A8A6-407F05BEB219}" destId="{ECF08FAB-2503-5442-B91A-38A8447952F9}" srcOrd="0" destOrd="0" presId="urn:microsoft.com/office/officeart/2005/8/layout/vList5"/>
    <dgm:cxn modelId="{11ADB0E0-3DA6-46D9-94FF-828F17516CE1}" srcId="{F3BD17DA-053C-4DF4-A5F2-C804BCEDA07C}" destId="{DF6DB877-08F7-497E-8E45-2F9976FB836F}" srcOrd="1" destOrd="0" parTransId="{074B3053-65FA-4C31-881F-58B2DDDF4868}" sibTransId="{BC20F2DA-0C8B-4EAD-A1D8-D8112E4F361D}"/>
    <dgm:cxn modelId="{94B40FE3-1AC5-456E-9DB8-FD00C7DBCBEB}" type="presOf" srcId="{09402CCB-2489-494B-8100-BFB162391E8B}" destId="{65084AB2-A870-6445-81CE-147E7DE1E938}" srcOrd="0" destOrd="1" presId="urn:microsoft.com/office/officeart/2005/8/layout/vList5"/>
    <dgm:cxn modelId="{28BB2EEB-5403-4646-9AE9-B947F6338DC5}" type="presOf" srcId="{8273B93C-D073-774F-ABE2-EFDCF1F5D19B}" destId="{9A0B0273-DDA1-6943-B485-83E7359831F3}" srcOrd="0" destOrd="1" presId="urn:microsoft.com/office/officeart/2005/8/layout/vList5"/>
    <dgm:cxn modelId="{61D513F2-CEC2-4C4C-AFEC-6C3803CA0EAF}" type="presOf" srcId="{6B6EF178-E58F-0848-A92A-86BB6A52D6AE}" destId="{ECF08FAB-2503-5442-B91A-38A8447952F9}" srcOrd="0" destOrd="3" presId="urn:microsoft.com/office/officeart/2005/8/layout/vList5"/>
    <dgm:cxn modelId="{55CF27FC-1BED-4991-8384-DE62486D6EDB}" srcId="{F3BD17DA-053C-4DF4-A5F2-C804BCEDA07C}" destId="{68AFF782-64BF-4073-BE57-6FAC09101AF8}" srcOrd="0" destOrd="0" parTransId="{238232FA-5798-45FD-8BF0-1A4C7BCE3AA5}" sibTransId="{C95F7915-0447-4688-AB4F-5980A649563E}"/>
    <dgm:cxn modelId="{48C5A25F-C747-462E-94E2-ADFDA4C73F5D}" type="presParOf" srcId="{02B7D57F-F1AC-0A4B-B663-9B1F1256772B}" destId="{396DB48E-5566-F549-9B08-31117A169DB9}" srcOrd="0" destOrd="0" presId="urn:microsoft.com/office/officeart/2005/8/layout/vList5"/>
    <dgm:cxn modelId="{C00C9138-E251-48F9-9383-BEFE473EC5B4}" type="presParOf" srcId="{396DB48E-5566-F549-9B08-31117A169DB9}" destId="{1BA8E2C5-CBEF-C543-90EA-57653DA14DD5}" srcOrd="0" destOrd="0" presId="urn:microsoft.com/office/officeart/2005/8/layout/vList5"/>
    <dgm:cxn modelId="{F5C08E9A-0C38-44FA-95BA-6C3C54F327EB}" type="presParOf" srcId="{396DB48E-5566-F549-9B08-31117A169DB9}" destId="{65084AB2-A870-6445-81CE-147E7DE1E938}" srcOrd="1" destOrd="0" presId="urn:microsoft.com/office/officeart/2005/8/layout/vList5"/>
    <dgm:cxn modelId="{AA205687-5D24-4BE3-80A8-2C02F2B14FA5}" type="presParOf" srcId="{02B7D57F-F1AC-0A4B-B663-9B1F1256772B}" destId="{8585024C-48B8-C94C-9436-8E294C9E62DE}" srcOrd="1" destOrd="0" presId="urn:microsoft.com/office/officeart/2005/8/layout/vList5"/>
    <dgm:cxn modelId="{05A5171B-242B-4D3B-8B35-534639EB6D27}" type="presParOf" srcId="{02B7D57F-F1AC-0A4B-B663-9B1F1256772B}" destId="{960BECDB-BDB5-1742-97E3-B1B66340E57E}" srcOrd="2" destOrd="0" presId="urn:microsoft.com/office/officeart/2005/8/layout/vList5"/>
    <dgm:cxn modelId="{147A0E00-980F-4023-9511-F2EEB5E3ED5E}" type="presParOf" srcId="{960BECDB-BDB5-1742-97E3-B1B66340E57E}" destId="{7D06F7F4-3339-824D-838B-39FAD673A2E9}" srcOrd="0" destOrd="0" presId="urn:microsoft.com/office/officeart/2005/8/layout/vList5"/>
    <dgm:cxn modelId="{699E5EFF-482B-4634-91D8-4D4AAC5F1ABF}" type="presParOf" srcId="{960BECDB-BDB5-1742-97E3-B1B66340E57E}" destId="{9A0B0273-DDA1-6943-B485-83E7359831F3}" srcOrd="1" destOrd="0" presId="urn:microsoft.com/office/officeart/2005/8/layout/vList5"/>
    <dgm:cxn modelId="{EF9EA5B5-F1EB-4F49-AAC1-1A632B423ACD}" type="presParOf" srcId="{02B7D57F-F1AC-0A4B-B663-9B1F1256772B}" destId="{832E6155-6857-4E40-986E-E47B99EC9E66}" srcOrd="3" destOrd="0" presId="urn:microsoft.com/office/officeart/2005/8/layout/vList5"/>
    <dgm:cxn modelId="{AE48FC52-CAE1-451A-9E30-06B2887B5716}" type="presParOf" srcId="{02B7D57F-F1AC-0A4B-B663-9B1F1256772B}" destId="{76DFBEA4-3490-9347-AD24-7A59F7976D73}" srcOrd="4" destOrd="0" presId="urn:microsoft.com/office/officeart/2005/8/layout/vList5"/>
    <dgm:cxn modelId="{9DDB273C-A5EA-4810-8D75-EB0D36235DFB}" type="presParOf" srcId="{76DFBEA4-3490-9347-AD24-7A59F7976D73}" destId="{B1D71A39-0B1E-A64F-8739-2B7C5E3CF007}" srcOrd="0" destOrd="0" presId="urn:microsoft.com/office/officeart/2005/8/layout/vList5"/>
    <dgm:cxn modelId="{76DE98DC-BC76-4462-BA7A-314522EC73A3}" type="presParOf" srcId="{76DFBEA4-3490-9347-AD24-7A59F7976D73}" destId="{ECF08FAB-2503-5442-B91A-38A8447952F9}"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CF3AD72-3A21-49F1-BF4F-F95FC6D5D5B0}" type="doc">
      <dgm:prSet loTypeId="urn:microsoft.com/office/officeart/2018/2/layout/IconVerticalSolidList" loCatId="icon" qsTypeId="urn:microsoft.com/office/officeart/2005/8/quickstyle/simple4" qsCatId="simple" csTypeId="urn:microsoft.com/office/officeart/2005/8/colors/accent3_5" csCatId="accent3" phldr="1"/>
      <dgm:spPr/>
      <dgm:t>
        <a:bodyPr/>
        <a:lstStyle/>
        <a:p>
          <a:endParaRPr lang="en-US"/>
        </a:p>
      </dgm:t>
    </dgm:pt>
    <dgm:pt modelId="{142E124E-5FA6-40E8-867E-B737284C0E6C}">
      <dgm:prSet/>
      <dgm:spPr/>
      <dgm:t>
        <a:bodyPr/>
        <a:lstStyle/>
        <a:p>
          <a:pPr>
            <a:lnSpc>
              <a:spcPct val="100000"/>
            </a:lnSpc>
          </a:pPr>
          <a:r>
            <a:rPr lang="en-US" dirty="0"/>
            <a:t>Turn your camera on, mic off</a:t>
          </a:r>
        </a:p>
      </dgm:t>
    </dgm:pt>
    <dgm:pt modelId="{D7B4BC8A-61AF-4E86-A701-C1FE034757E0}" type="parTrans" cxnId="{E8A17DAD-6C44-464B-ADAF-607C1F8C78D3}">
      <dgm:prSet/>
      <dgm:spPr/>
      <dgm:t>
        <a:bodyPr/>
        <a:lstStyle/>
        <a:p>
          <a:endParaRPr lang="en-US"/>
        </a:p>
      </dgm:t>
    </dgm:pt>
    <dgm:pt modelId="{09F9E1E7-FAFA-48FB-A0B8-EDA518EDB2F4}" type="sibTrans" cxnId="{E8A17DAD-6C44-464B-ADAF-607C1F8C78D3}">
      <dgm:prSet/>
      <dgm:spPr/>
      <dgm:t>
        <a:bodyPr/>
        <a:lstStyle/>
        <a:p>
          <a:endParaRPr lang="en-US"/>
        </a:p>
      </dgm:t>
    </dgm:pt>
    <dgm:pt modelId="{AE4E88F9-C896-5640-9E2B-91BB47D24F21}">
      <dgm:prSet/>
      <dgm:spPr/>
      <dgm:t>
        <a:bodyPr/>
        <a:lstStyle/>
        <a:p>
          <a:pPr>
            <a:lnSpc>
              <a:spcPct val="100000"/>
            </a:lnSpc>
          </a:pPr>
          <a:r>
            <a:rPr lang="en-US" dirty="0"/>
            <a:t>If your camera is off, you need to explain why that's the case to the facilitator</a:t>
          </a:r>
        </a:p>
      </dgm:t>
    </dgm:pt>
    <dgm:pt modelId="{80678CFB-D063-8E4E-A459-629DAED00F3D}" type="parTrans" cxnId="{AD31772D-97EE-D449-A105-3C62CFB0BDCB}">
      <dgm:prSet/>
      <dgm:spPr/>
      <dgm:t>
        <a:bodyPr/>
        <a:lstStyle/>
        <a:p>
          <a:endParaRPr lang="en-US"/>
        </a:p>
      </dgm:t>
    </dgm:pt>
    <dgm:pt modelId="{4F9F0FAE-7CCA-6247-B03A-97063099FF7E}" type="sibTrans" cxnId="{AD31772D-97EE-D449-A105-3C62CFB0BDCB}">
      <dgm:prSet/>
      <dgm:spPr/>
      <dgm:t>
        <a:bodyPr/>
        <a:lstStyle/>
        <a:p>
          <a:endParaRPr lang="en-US"/>
        </a:p>
      </dgm:t>
    </dgm:pt>
    <dgm:pt modelId="{0CA8E17E-E7BA-9846-9440-A8E683B1D3F5}">
      <dgm:prSet/>
      <dgm:spPr/>
      <dgm:t>
        <a:bodyPr/>
        <a:lstStyle/>
        <a:p>
          <a:pPr>
            <a:lnSpc>
              <a:spcPct val="100000"/>
            </a:lnSpc>
          </a:pPr>
          <a:r>
            <a:rPr lang="en-US" dirty="0"/>
            <a:t>If you don't have a decent camera, you can find something decent for £10 on eBay.</a:t>
          </a:r>
        </a:p>
      </dgm:t>
    </dgm:pt>
    <dgm:pt modelId="{DFB680C2-0140-B146-A1A6-7A0F0706FDF8}" type="parTrans" cxnId="{46530E2B-F9E4-284E-94D5-106D56BA916D}">
      <dgm:prSet/>
      <dgm:spPr/>
      <dgm:t>
        <a:bodyPr/>
        <a:lstStyle/>
        <a:p>
          <a:endParaRPr lang="en-US"/>
        </a:p>
      </dgm:t>
    </dgm:pt>
    <dgm:pt modelId="{F47E9B9F-18CC-1E47-A28C-587DC59DF452}" type="sibTrans" cxnId="{46530E2B-F9E4-284E-94D5-106D56BA916D}">
      <dgm:prSet/>
      <dgm:spPr/>
      <dgm:t>
        <a:bodyPr/>
        <a:lstStyle/>
        <a:p>
          <a:endParaRPr lang="en-US"/>
        </a:p>
      </dgm:t>
    </dgm:pt>
    <dgm:pt modelId="{D7AE560A-A458-3F49-98D2-9B1B5BDAEC9E}">
      <dgm:prSet/>
      <dgm:spPr/>
      <dgm:t>
        <a:bodyPr/>
        <a:lstStyle/>
        <a:p>
          <a:pPr>
            <a:lnSpc>
              <a:spcPct val="100000"/>
            </a:lnSpc>
          </a:pPr>
          <a:r>
            <a:rPr lang="en-US"/>
            <a:t>If you have other unprecented issues email me and explain your situation</a:t>
          </a:r>
          <a:endParaRPr lang="en-US" dirty="0"/>
        </a:p>
      </dgm:t>
    </dgm:pt>
    <dgm:pt modelId="{672A390D-4E4B-7341-BBBE-1D30D4A25D5F}" type="parTrans" cxnId="{C097905B-BEA4-B848-8BEF-511CA9C5BAC6}">
      <dgm:prSet/>
      <dgm:spPr/>
      <dgm:t>
        <a:bodyPr/>
        <a:lstStyle/>
        <a:p>
          <a:endParaRPr lang="en-US"/>
        </a:p>
      </dgm:t>
    </dgm:pt>
    <dgm:pt modelId="{7FBF6F06-3B7C-CB46-AAC9-7F4B1E47BDC0}" type="sibTrans" cxnId="{C097905B-BEA4-B848-8BEF-511CA9C5BAC6}">
      <dgm:prSet/>
      <dgm:spPr/>
      <dgm:t>
        <a:bodyPr/>
        <a:lstStyle/>
        <a:p>
          <a:endParaRPr lang="en-US"/>
        </a:p>
      </dgm:t>
    </dgm:pt>
    <dgm:pt modelId="{6747D225-F29E-8148-8083-5C9581DCFAE4}">
      <dgm:prSet/>
      <dgm:spPr/>
      <dgm:t>
        <a:bodyPr/>
        <a:lstStyle/>
        <a:p>
          <a:pPr>
            <a:lnSpc>
              <a:spcPct val="100000"/>
            </a:lnSpc>
          </a:pPr>
          <a:r>
            <a:rPr lang="en-US" dirty="0"/>
            <a:t>If you don’t turn your camera on and do not contact us explaining your situation, </a:t>
          </a:r>
          <a:r>
            <a:rPr lang="en-US" i="1" u="sng" dirty="0"/>
            <a:t>I will call on you</a:t>
          </a:r>
        </a:p>
      </dgm:t>
    </dgm:pt>
    <dgm:pt modelId="{49F6AB7F-E250-8C48-A2E3-E041869754A1}" type="parTrans" cxnId="{2F5E3AA8-CE1E-5947-BE10-A157727C0871}">
      <dgm:prSet/>
      <dgm:spPr/>
      <dgm:t>
        <a:bodyPr/>
        <a:lstStyle/>
        <a:p>
          <a:endParaRPr lang="en-US"/>
        </a:p>
      </dgm:t>
    </dgm:pt>
    <dgm:pt modelId="{C9759D9E-9765-AF46-ABFB-45F18DF6F4A6}" type="sibTrans" cxnId="{2F5E3AA8-CE1E-5947-BE10-A157727C0871}">
      <dgm:prSet/>
      <dgm:spPr/>
      <dgm:t>
        <a:bodyPr/>
        <a:lstStyle/>
        <a:p>
          <a:endParaRPr lang="en-US"/>
        </a:p>
      </dgm:t>
    </dgm:pt>
    <dgm:pt modelId="{B2DE4EB2-34C3-4F98-AACD-66F73FD6AD64}" type="pres">
      <dgm:prSet presAssocID="{BCF3AD72-3A21-49F1-BF4F-F95FC6D5D5B0}" presName="root" presStyleCnt="0">
        <dgm:presLayoutVars>
          <dgm:dir/>
          <dgm:resizeHandles val="exact"/>
        </dgm:presLayoutVars>
      </dgm:prSet>
      <dgm:spPr/>
    </dgm:pt>
    <dgm:pt modelId="{DD6BE3B8-A5A5-4C7E-9DF9-E530C0C1EE26}" type="pres">
      <dgm:prSet presAssocID="{142E124E-5FA6-40E8-867E-B737284C0E6C}" presName="compNode" presStyleCnt="0"/>
      <dgm:spPr/>
    </dgm:pt>
    <dgm:pt modelId="{4F5FCE31-C020-45B4-ABFA-435B8EE08EB7}" type="pres">
      <dgm:prSet presAssocID="{142E124E-5FA6-40E8-867E-B737284C0E6C}" presName="bgRect" presStyleLbl="bgShp" presStyleIdx="0" presStyleCnt="5" custLinFactNeighborX="-410" custLinFactNeighborY="1328"/>
      <dgm:spPr>
        <a:xfrm>
          <a:off x="0" y="13461"/>
          <a:ext cx="10945812" cy="748921"/>
        </a:xfrm>
        <a:prstGeom prst="roundRect">
          <a:avLst>
            <a:gd name="adj" fmla="val 10000"/>
          </a:avLst>
        </a:prstGeom>
        <a:solidFill>
          <a:srgbClr val="7F8EB0">
            <a:alpha val="90000"/>
            <a:tint val="40000"/>
            <a:hueOff val="0"/>
            <a:satOff val="0"/>
            <a:lumOff val="0"/>
            <a:alphaOff val="0"/>
          </a:srgbClr>
        </a:solidFill>
        <a:ln w="6350" cap="flat" cmpd="sng" algn="ctr">
          <a:solidFill>
            <a:srgbClr val="7F8EB0">
              <a:alpha val="90000"/>
              <a:tint val="40000"/>
              <a:hueOff val="0"/>
              <a:satOff val="0"/>
              <a:lumOff val="0"/>
              <a:alphaOff val="0"/>
            </a:srgbClr>
          </a:solidFill>
          <a:prstDash val="solid"/>
          <a:miter lim="800000"/>
        </a:ln>
        <a:effectLst/>
        <a:scene3d>
          <a:camera prst="orthographicFront"/>
          <a:lightRig rig="chilly" dir="t"/>
        </a:scene3d>
        <a:sp3d extrusionH="1700" prstMaterial="dkEdge">
          <a:bevelT w="25400" h="6350" prst="softRound"/>
          <a:bevelB w="0" h="0" prst="convex"/>
        </a:sp3d>
      </dgm:spPr>
    </dgm:pt>
    <dgm:pt modelId="{1D22B534-0543-479B-8C39-ED4369F1A304}" type="pres">
      <dgm:prSet presAssocID="{142E124E-5FA6-40E8-867E-B737284C0E6C}" presName="iconRect" presStyleLbl="node1" presStyleIdx="0" presStyleCnt="5"/>
      <dgm:spPr>
        <a:blipFill rotWithShape="1">
          <a:blip xmlns:r="http://schemas.openxmlformats.org/officeDocument/2006/relationships" r:embed="rId1">
            <a:extLs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Check List"/>
        </a:ext>
      </dgm:extLst>
    </dgm:pt>
    <dgm:pt modelId="{7AF90764-8739-41FA-9778-6ADAC280ECBF}" type="pres">
      <dgm:prSet presAssocID="{142E124E-5FA6-40E8-867E-B737284C0E6C}" presName="spaceRect" presStyleCnt="0"/>
      <dgm:spPr/>
    </dgm:pt>
    <dgm:pt modelId="{D6FB4F89-AAF2-4FFE-8302-FA69CBD60DCE}" type="pres">
      <dgm:prSet presAssocID="{142E124E-5FA6-40E8-867E-B737284C0E6C}" presName="parTx" presStyleLbl="revTx" presStyleIdx="0" presStyleCnt="5">
        <dgm:presLayoutVars>
          <dgm:chMax val="0"/>
          <dgm:chPref val="0"/>
        </dgm:presLayoutVars>
      </dgm:prSet>
      <dgm:spPr/>
    </dgm:pt>
    <dgm:pt modelId="{EC0B2595-B6CD-CE49-8B04-4B904F42A505}" type="pres">
      <dgm:prSet presAssocID="{09F9E1E7-FAFA-48FB-A0B8-EDA518EDB2F4}" presName="sibTrans" presStyleCnt="0"/>
      <dgm:spPr/>
    </dgm:pt>
    <dgm:pt modelId="{AC183ACC-4DA0-FD4F-A30C-20159A8C3BAB}" type="pres">
      <dgm:prSet presAssocID="{AE4E88F9-C896-5640-9E2B-91BB47D24F21}" presName="compNode" presStyleCnt="0"/>
      <dgm:spPr/>
    </dgm:pt>
    <dgm:pt modelId="{94922D43-344D-4249-B7A4-FAB68FD312A8}" type="pres">
      <dgm:prSet presAssocID="{AE4E88F9-C896-5640-9E2B-91BB47D24F21}" presName="bgRect" presStyleLbl="bgShp" presStyleIdx="1" presStyleCnt="5"/>
      <dgm:spPr>
        <a:xfrm>
          <a:off x="0" y="939668"/>
          <a:ext cx="10945812" cy="748921"/>
        </a:xfrm>
        <a:prstGeom prst="roundRect">
          <a:avLst>
            <a:gd name="adj" fmla="val 10000"/>
          </a:avLst>
        </a:prstGeom>
        <a:solidFill>
          <a:srgbClr val="7F8EB0">
            <a:alpha val="90000"/>
            <a:tint val="40000"/>
            <a:hueOff val="0"/>
            <a:satOff val="0"/>
            <a:lumOff val="0"/>
            <a:alphaOff val="0"/>
          </a:srgbClr>
        </a:solidFill>
        <a:ln w="6350" cap="flat" cmpd="sng" algn="ctr">
          <a:solidFill>
            <a:srgbClr val="7F8EB0">
              <a:alpha val="90000"/>
              <a:tint val="40000"/>
              <a:hueOff val="0"/>
              <a:satOff val="0"/>
              <a:lumOff val="0"/>
              <a:alphaOff val="0"/>
            </a:srgbClr>
          </a:solidFill>
          <a:prstDash val="solid"/>
          <a:miter lim="800000"/>
        </a:ln>
        <a:effectLst/>
        <a:scene3d>
          <a:camera prst="orthographicFront"/>
          <a:lightRig rig="chilly" dir="t"/>
        </a:scene3d>
        <a:sp3d extrusionH="1700" prstMaterial="dkEdge">
          <a:bevelT w="25400" h="6350" prst="softRound"/>
          <a:bevelB w="0" h="0" prst="convex"/>
        </a:sp3d>
      </dgm:spPr>
    </dgm:pt>
    <dgm:pt modelId="{2E71CBA9-534D-E441-9E79-CF458D399DD6}" type="pres">
      <dgm:prSet presAssocID="{AE4E88F9-C896-5640-9E2B-91BB47D24F21}" presName="iconRect" presStyleLbl="node1" presStyleIdx="1" presStyleCnt="5"/>
      <dgm:spPr>
        <a:prstGeom prst="rect">
          <a:avLst/>
        </a:prstGeom>
        <a:blipFill rotWithShape="1">
          <a:blip xmlns:r="http://schemas.openxmlformats.org/officeDocument/2006/relationships" r:embed="rId3">
            <a:extLst>
              <a:ext uri="{96DAC541-7B7A-43D3-8B79-37D633B846F1}">
                <asvg:svgBlip xmlns:asvg="http://schemas.microsoft.com/office/drawing/2016/SVG/main" r:embed="rId4"/>
              </a:ext>
            </a:extLst>
          </a:blip>
          <a:srcRect/>
          <a:stretch>
            <a:fillRect/>
          </a:stretch>
        </a:blipFill>
      </dgm:spPr>
    </dgm:pt>
    <dgm:pt modelId="{E4EB35EE-720E-1642-92CB-37A448CC0E1F}" type="pres">
      <dgm:prSet presAssocID="{AE4E88F9-C896-5640-9E2B-91BB47D24F21}" presName="spaceRect" presStyleCnt="0"/>
      <dgm:spPr/>
    </dgm:pt>
    <dgm:pt modelId="{259D4FAE-564C-8F42-A438-05C2937A9788}" type="pres">
      <dgm:prSet presAssocID="{AE4E88F9-C896-5640-9E2B-91BB47D24F21}" presName="parTx" presStyleLbl="revTx" presStyleIdx="1" presStyleCnt="5">
        <dgm:presLayoutVars>
          <dgm:chMax val="0"/>
          <dgm:chPref val="0"/>
        </dgm:presLayoutVars>
      </dgm:prSet>
      <dgm:spPr/>
    </dgm:pt>
    <dgm:pt modelId="{09663B02-AFD0-C14F-973D-5F0FF84E1C64}" type="pres">
      <dgm:prSet presAssocID="{4F9F0FAE-7CCA-6247-B03A-97063099FF7E}" presName="sibTrans" presStyleCnt="0"/>
      <dgm:spPr/>
    </dgm:pt>
    <dgm:pt modelId="{5F3E0D42-0B43-2A4B-B5B8-61ECFD40AF2E}" type="pres">
      <dgm:prSet presAssocID="{0CA8E17E-E7BA-9846-9440-A8E683B1D3F5}" presName="compNode" presStyleCnt="0"/>
      <dgm:spPr/>
    </dgm:pt>
    <dgm:pt modelId="{59A9A569-C0F9-744D-B9C3-825FE34500F7}" type="pres">
      <dgm:prSet presAssocID="{0CA8E17E-E7BA-9846-9440-A8E683B1D3F5}" presName="bgRect" presStyleLbl="bgShp" presStyleIdx="2" presStyleCnt="5"/>
      <dgm:spPr>
        <a:xfrm>
          <a:off x="0" y="1875820"/>
          <a:ext cx="10945812" cy="748921"/>
        </a:xfrm>
        <a:prstGeom prst="roundRect">
          <a:avLst>
            <a:gd name="adj" fmla="val 10000"/>
          </a:avLst>
        </a:prstGeom>
        <a:solidFill>
          <a:srgbClr val="7F8EB0">
            <a:alpha val="90000"/>
            <a:tint val="40000"/>
            <a:hueOff val="0"/>
            <a:satOff val="0"/>
            <a:lumOff val="0"/>
            <a:alphaOff val="0"/>
          </a:srgbClr>
        </a:solidFill>
        <a:ln w="6350" cap="flat" cmpd="sng" algn="ctr">
          <a:solidFill>
            <a:srgbClr val="7F8EB0">
              <a:alpha val="90000"/>
              <a:tint val="40000"/>
              <a:hueOff val="0"/>
              <a:satOff val="0"/>
              <a:lumOff val="0"/>
              <a:alphaOff val="0"/>
            </a:srgbClr>
          </a:solidFill>
          <a:prstDash val="solid"/>
          <a:miter lim="800000"/>
        </a:ln>
        <a:effectLst/>
        <a:scene3d>
          <a:camera prst="orthographicFront"/>
          <a:lightRig rig="chilly" dir="t"/>
        </a:scene3d>
        <a:sp3d extrusionH="1700" prstMaterial="dkEdge">
          <a:bevelT w="25400" h="6350" prst="softRound"/>
          <a:bevelB w="0" h="0" prst="convex"/>
        </a:sp3d>
      </dgm:spPr>
    </dgm:pt>
    <dgm:pt modelId="{6C9EC9FA-FAC9-C848-8006-848CE915CCEB}" type="pres">
      <dgm:prSet presAssocID="{0CA8E17E-E7BA-9846-9440-A8E683B1D3F5}" presName="iconRect" presStyleLbl="node1" presStyleIdx="2" presStyleCnt="5"/>
      <dgm:spPr>
        <a:blipFill rotWithShape="1">
          <a:blip xmlns:r="http://schemas.openxmlformats.org/officeDocument/2006/relationships" r:embed="rId5">
            <a:extLst>
              <a:ext uri="{96DAC541-7B7A-43D3-8B79-37D633B846F1}">
                <asvg:svgBlip xmlns:asvg="http://schemas.microsoft.com/office/drawing/2016/SVG/main" r:embed="rId6"/>
              </a:ext>
            </a:extLst>
          </a:blip>
          <a:srcRect/>
          <a:stretch>
            <a:fillRect/>
          </a:stretch>
        </a:blipFill>
      </dgm:spPr>
    </dgm:pt>
    <dgm:pt modelId="{229EBF6A-7BB0-F944-8704-9C260CC2B631}" type="pres">
      <dgm:prSet presAssocID="{0CA8E17E-E7BA-9846-9440-A8E683B1D3F5}" presName="spaceRect" presStyleCnt="0"/>
      <dgm:spPr/>
    </dgm:pt>
    <dgm:pt modelId="{0DC8D0EA-4DDA-674C-A272-80D4F5A04E37}" type="pres">
      <dgm:prSet presAssocID="{0CA8E17E-E7BA-9846-9440-A8E683B1D3F5}" presName="parTx" presStyleLbl="revTx" presStyleIdx="2" presStyleCnt="5">
        <dgm:presLayoutVars>
          <dgm:chMax val="0"/>
          <dgm:chPref val="0"/>
        </dgm:presLayoutVars>
      </dgm:prSet>
      <dgm:spPr/>
    </dgm:pt>
    <dgm:pt modelId="{803CE08F-7ABE-2743-B7AB-77FC61F2410B}" type="pres">
      <dgm:prSet presAssocID="{F47E9B9F-18CC-1E47-A28C-587DC59DF452}" presName="sibTrans" presStyleCnt="0"/>
      <dgm:spPr/>
    </dgm:pt>
    <dgm:pt modelId="{180692AC-A361-A541-A3B8-36CD27922CF2}" type="pres">
      <dgm:prSet presAssocID="{D7AE560A-A458-3F49-98D2-9B1B5BDAEC9E}" presName="compNode" presStyleCnt="0"/>
      <dgm:spPr/>
    </dgm:pt>
    <dgm:pt modelId="{EB5DDAE3-F16B-0847-9DCB-B57074F716FC}" type="pres">
      <dgm:prSet presAssocID="{D7AE560A-A458-3F49-98D2-9B1B5BDAEC9E}" presName="bgRect" presStyleLbl="bgShp" presStyleIdx="3" presStyleCnt="5"/>
      <dgm:spPr>
        <a:xfrm>
          <a:off x="0" y="2811972"/>
          <a:ext cx="10945812" cy="748921"/>
        </a:xfrm>
        <a:prstGeom prst="roundRect">
          <a:avLst>
            <a:gd name="adj" fmla="val 10000"/>
          </a:avLst>
        </a:prstGeom>
        <a:solidFill>
          <a:srgbClr val="7F8EB0">
            <a:alpha val="90000"/>
            <a:tint val="40000"/>
            <a:hueOff val="0"/>
            <a:satOff val="0"/>
            <a:lumOff val="0"/>
            <a:alphaOff val="0"/>
          </a:srgbClr>
        </a:solidFill>
        <a:ln w="6350" cap="flat" cmpd="sng" algn="ctr">
          <a:solidFill>
            <a:srgbClr val="7F8EB0">
              <a:alpha val="90000"/>
              <a:tint val="40000"/>
              <a:hueOff val="0"/>
              <a:satOff val="0"/>
              <a:lumOff val="0"/>
              <a:alphaOff val="0"/>
            </a:srgbClr>
          </a:solidFill>
          <a:prstDash val="solid"/>
          <a:miter lim="800000"/>
        </a:ln>
        <a:effectLst/>
        <a:scene3d>
          <a:camera prst="orthographicFront"/>
          <a:lightRig rig="chilly" dir="t"/>
        </a:scene3d>
        <a:sp3d extrusionH="1700" prstMaterial="dkEdge">
          <a:bevelT w="25400" h="6350" prst="softRound"/>
          <a:bevelB w="0" h="0" prst="convex"/>
        </a:sp3d>
      </dgm:spPr>
    </dgm:pt>
    <dgm:pt modelId="{5F12BFDD-EC11-C942-8B67-C2CEF0C69BBF}" type="pres">
      <dgm:prSet presAssocID="{D7AE560A-A458-3F49-98D2-9B1B5BDAEC9E}" presName="iconRect" presStyleLbl="node1" presStyleIdx="3" presStyleCnt="5"/>
      <dgm:spPr>
        <a:blipFill rotWithShape="1">
          <a:blip xmlns:r="http://schemas.openxmlformats.org/officeDocument/2006/relationships" r:embed="rId7">
            <a:extLst>
              <a:ext uri="{96DAC541-7B7A-43D3-8B79-37D633B846F1}">
                <asvg:svgBlip xmlns:asvg="http://schemas.microsoft.com/office/drawing/2016/SVG/main" r:embed="rId8"/>
              </a:ext>
            </a:extLst>
          </a:blip>
          <a:srcRect/>
          <a:stretch>
            <a:fillRect/>
          </a:stretch>
        </a:blipFill>
      </dgm:spPr>
    </dgm:pt>
    <dgm:pt modelId="{40604A02-5C5A-D544-A37D-D5631C21FF98}" type="pres">
      <dgm:prSet presAssocID="{D7AE560A-A458-3F49-98D2-9B1B5BDAEC9E}" presName="spaceRect" presStyleCnt="0"/>
      <dgm:spPr/>
    </dgm:pt>
    <dgm:pt modelId="{3C79D749-4016-7045-BC71-363DE6A272FA}" type="pres">
      <dgm:prSet presAssocID="{D7AE560A-A458-3F49-98D2-9B1B5BDAEC9E}" presName="parTx" presStyleLbl="revTx" presStyleIdx="3" presStyleCnt="5">
        <dgm:presLayoutVars>
          <dgm:chMax val="0"/>
          <dgm:chPref val="0"/>
        </dgm:presLayoutVars>
      </dgm:prSet>
      <dgm:spPr/>
    </dgm:pt>
    <dgm:pt modelId="{4E1CF5DA-2DAE-5F42-8ECD-D1453A429948}" type="pres">
      <dgm:prSet presAssocID="{7FBF6F06-3B7C-CB46-AAC9-7F4B1E47BDC0}" presName="sibTrans" presStyleCnt="0"/>
      <dgm:spPr/>
    </dgm:pt>
    <dgm:pt modelId="{615A1066-CEE7-5B4A-822F-F19D0AAD7623}" type="pres">
      <dgm:prSet presAssocID="{6747D225-F29E-8148-8083-5C9581DCFAE4}" presName="compNode" presStyleCnt="0"/>
      <dgm:spPr/>
    </dgm:pt>
    <dgm:pt modelId="{FF8D6BFF-50A9-B340-932F-2E383FBA7A34}" type="pres">
      <dgm:prSet presAssocID="{6747D225-F29E-8148-8083-5C9581DCFAE4}" presName="bgRect" presStyleLbl="bgShp" presStyleIdx="4" presStyleCnt="5"/>
      <dgm:spPr>
        <a:xfrm>
          <a:off x="0" y="3748125"/>
          <a:ext cx="10945812" cy="748921"/>
        </a:xfrm>
        <a:prstGeom prst="roundRect">
          <a:avLst>
            <a:gd name="adj" fmla="val 10000"/>
          </a:avLst>
        </a:prstGeom>
        <a:solidFill>
          <a:srgbClr val="7F8EB0">
            <a:alpha val="90000"/>
            <a:tint val="40000"/>
            <a:hueOff val="0"/>
            <a:satOff val="0"/>
            <a:lumOff val="0"/>
            <a:alphaOff val="0"/>
          </a:srgbClr>
        </a:solidFill>
        <a:ln w="6350" cap="flat" cmpd="sng" algn="ctr">
          <a:solidFill>
            <a:srgbClr val="7F8EB0">
              <a:alpha val="90000"/>
              <a:tint val="40000"/>
              <a:hueOff val="0"/>
              <a:satOff val="0"/>
              <a:lumOff val="0"/>
              <a:alphaOff val="0"/>
            </a:srgbClr>
          </a:solidFill>
          <a:prstDash val="solid"/>
          <a:miter lim="800000"/>
        </a:ln>
        <a:effectLst/>
        <a:scene3d>
          <a:camera prst="orthographicFront"/>
          <a:lightRig rig="chilly" dir="t"/>
        </a:scene3d>
        <a:sp3d extrusionH="1700" prstMaterial="dkEdge">
          <a:bevelT w="25400" h="6350" prst="softRound"/>
          <a:bevelB w="0" h="0" prst="convex"/>
        </a:sp3d>
      </dgm:spPr>
    </dgm:pt>
    <dgm:pt modelId="{99FF37C6-0912-A14D-8A9D-D9B914100781}" type="pres">
      <dgm:prSet presAssocID="{6747D225-F29E-8148-8083-5C9581DCFAE4}" presName="iconRect" presStyleLbl="node1" presStyleIdx="4" presStyleCnt="5"/>
      <dgm:spPr>
        <a:blipFill rotWithShape="1">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dgm:spPr>
    </dgm:pt>
    <dgm:pt modelId="{72E759E9-2B7E-AA45-9F5C-616B094CE3F8}" type="pres">
      <dgm:prSet presAssocID="{6747D225-F29E-8148-8083-5C9581DCFAE4}" presName="spaceRect" presStyleCnt="0"/>
      <dgm:spPr/>
    </dgm:pt>
    <dgm:pt modelId="{FFA8DE3C-A336-4D45-BD7B-AF04249D2D2B}" type="pres">
      <dgm:prSet presAssocID="{6747D225-F29E-8148-8083-5C9581DCFAE4}" presName="parTx" presStyleLbl="revTx" presStyleIdx="4" presStyleCnt="5">
        <dgm:presLayoutVars>
          <dgm:chMax val="0"/>
          <dgm:chPref val="0"/>
        </dgm:presLayoutVars>
      </dgm:prSet>
      <dgm:spPr/>
    </dgm:pt>
  </dgm:ptLst>
  <dgm:cxnLst>
    <dgm:cxn modelId="{80C47C1B-A6E3-2A4E-95DF-5EB4D17BDB7F}" type="presOf" srcId="{D7AE560A-A458-3F49-98D2-9B1B5BDAEC9E}" destId="{3C79D749-4016-7045-BC71-363DE6A272FA}" srcOrd="0" destOrd="0" presId="urn:microsoft.com/office/officeart/2018/2/layout/IconVerticalSolidList"/>
    <dgm:cxn modelId="{46530E2B-F9E4-284E-94D5-106D56BA916D}" srcId="{BCF3AD72-3A21-49F1-BF4F-F95FC6D5D5B0}" destId="{0CA8E17E-E7BA-9846-9440-A8E683B1D3F5}" srcOrd="2" destOrd="0" parTransId="{DFB680C2-0140-B146-A1A6-7A0F0706FDF8}" sibTransId="{F47E9B9F-18CC-1E47-A28C-587DC59DF452}"/>
    <dgm:cxn modelId="{AD31772D-97EE-D449-A105-3C62CFB0BDCB}" srcId="{BCF3AD72-3A21-49F1-BF4F-F95FC6D5D5B0}" destId="{AE4E88F9-C896-5640-9E2B-91BB47D24F21}" srcOrd="1" destOrd="0" parTransId="{80678CFB-D063-8E4E-A459-629DAED00F3D}" sibTransId="{4F9F0FAE-7CCA-6247-B03A-97063099FF7E}"/>
    <dgm:cxn modelId="{C097905B-BEA4-B848-8BEF-511CA9C5BAC6}" srcId="{BCF3AD72-3A21-49F1-BF4F-F95FC6D5D5B0}" destId="{D7AE560A-A458-3F49-98D2-9B1B5BDAEC9E}" srcOrd="3" destOrd="0" parTransId="{672A390D-4E4B-7341-BBBE-1D30D4A25D5F}" sibTransId="{7FBF6F06-3B7C-CB46-AAC9-7F4B1E47BDC0}"/>
    <dgm:cxn modelId="{FA1CEA77-4946-7B47-AF92-B01699D72F59}" type="presOf" srcId="{AE4E88F9-C896-5640-9E2B-91BB47D24F21}" destId="{259D4FAE-564C-8F42-A438-05C2937A9788}" srcOrd="0" destOrd="0" presId="urn:microsoft.com/office/officeart/2018/2/layout/IconVerticalSolidList"/>
    <dgm:cxn modelId="{2F14C893-2C6F-9348-90E5-E0798D9ABF0F}" type="presOf" srcId="{0CA8E17E-E7BA-9846-9440-A8E683B1D3F5}" destId="{0DC8D0EA-4DDA-674C-A272-80D4F5A04E37}" srcOrd="0" destOrd="0" presId="urn:microsoft.com/office/officeart/2018/2/layout/IconVerticalSolidList"/>
    <dgm:cxn modelId="{2F5E3AA8-CE1E-5947-BE10-A157727C0871}" srcId="{BCF3AD72-3A21-49F1-BF4F-F95FC6D5D5B0}" destId="{6747D225-F29E-8148-8083-5C9581DCFAE4}" srcOrd="4" destOrd="0" parTransId="{49F6AB7F-E250-8C48-A2E3-E041869754A1}" sibTransId="{C9759D9E-9765-AF46-ABFB-45F18DF6F4A6}"/>
    <dgm:cxn modelId="{E8A17DAD-6C44-464B-ADAF-607C1F8C78D3}" srcId="{BCF3AD72-3A21-49F1-BF4F-F95FC6D5D5B0}" destId="{142E124E-5FA6-40E8-867E-B737284C0E6C}" srcOrd="0" destOrd="0" parTransId="{D7B4BC8A-61AF-4E86-A701-C1FE034757E0}" sibTransId="{09F9E1E7-FAFA-48FB-A0B8-EDA518EDB2F4}"/>
    <dgm:cxn modelId="{601708B0-206F-F148-8A94-3B48377E1A2B}" type="presOf" srcId="{6747D225-F29E-8148-8083-5C9581DCFAE4}" destId="{FFA8DE3C-A336-4D45-BD7B-AF04249D2D2B}" srcOrd="0" destOrd="0" presId="urn:microsoft.com/office/officeart/2018/2/layout/IconVerticalSolidList"/>
    <dgm:cxn modelId="{FF2F11C4-DAEE-104B-A592-50D7E2AEEA0D}" type="presOf" srcId="{BCF3AD72-3A21-49F1-BF4F-F95FC6D5D5B0}" destId="{B2DE4EB2-34C3-4F98-AACD-66F73FD6AD64}" srcOrd="0" destOrd="0" presId="urn:microsoft.com/office/officeart/2018/2/layout/IconVerticalSolidList"/>
    <dgm:cxn modelId="{2759F9D4-6884-9145-BFA3-56FDCD4F9172}" type="presOf" srcId="{142E124E-5FA6-40E8-867E-B737284C0E6C}" destId="{D6FB4F89-AAF2-4FFE-8302-FA69CBD60DCE}" srcOrd="0" destOrd="0" presId="urn:microsoft.com/office/officeart/2018/2/layout/IconVerticalSolidList"/>
    <dgm:cxn modelId="{15F4FE6F-4ADB-0144-8FC5-ADF1FD104951}" type="presParOf" srcId="{B2DE4EB2-34C3-4F98-AACD-66F73FD6AD64}" destId="{DD6BE3B8-A5A5-4C7E-9DF9-E530C0C1EE26}" srcOrd="0" destOrd="0" presId="urn:microsoft.com/office/officeart/2018/2/layout/IconVerticalSolidList"/>
    <dgm:cxn modelId="{A67089D6-7A09-7F4E-8076-DA353AB03D8D}" type="presParOf" srcId="{DD6BE3B8-A5A5-4C7E-9DF9-E530C0C1EE26}" destId="{4F5FCE31-C020-45B4-ABFA-435B8EE08EB7}" srcOrd="0" destOrd="0" presId="urn:microsoft.com/office/officeart/2018/2/layout/IconVerticalSolidList"/>
    <dgm:cxn modelId="{CAF44F00-9550-1B45-98BA-CBA5147D598A}" type="presParOf" srcId="{DD6BE3B8-A5A5-4C7E-9DF9-E530C0C1EE26}" destId="{1D22B534-0543-479B-8C39-ED4369F1A304}" srcOrd="1" destOrd="0" presId="urn:microsoft.com/office/officeart/2018/2/layout/IconVerticalSolidList"/>
    <dgm:cxn modelId="{9C86F2EF-A89F-AA45-96A7-BB2D4678C4E7}" type="presParOf" srcId="{DD6BE3B8-A5A5-4C7E-9DF9-E530C0C1EE26}" destId="{7AF90764-8739-41FA-9778-6ADAC280ECBF}" srcOrd="2" destOrd="0" presId="urn:microsoft.com/office/officeart/2018/2/layout/IconVerticalSolidList"/>
    <dgm:cxn modelId="{E482AD9C-DFC7-6245-8F7A-9032D3078480}" type="presParOf" srcId="{DD6BE3B8-A5A5-4C7E-9DF9-E530C0C1EE26}" destId="{D6FB4F89-AAF2-4FFE-8302-FA69CBD60DCE}" srcOrd="3" destOrd="0" presId="urn:microsoft.com/office/officeart/2018/2/layout/IconVerticalSolidList"/>
    <dgm:cxn modelId="{432FBD01-2641-4E4F-A775-6D1F9D45157A}" type="presParOf" srcId="{B2DE4EB2-34C3-4F98-AACD-66F73FD6AD64}" destId="{EC0B2595-B6CD-CE49-8B04-4B904F42A505}" srcOrd="1" destOrd="0" presId="urn:microsoft.com/office/officeart/2018/2/layout/IconVerticalSolidList"/>
    <dgm:cxn modelId="{54299F8D-5D6F-2445-A2C7-E3322C59C023}" type="presParOf" srcId="{B2DE4EB2-34C3-4F98-AACD-66F73FD6AD64}" destId="{AC183ACC-4DA0-FD4F-A30C-20159A8C3BAB}" srcOrd="2" destOrd="0" presId="urn:microsoft.com/office/officeart/2018/2/layout/IconVerticalSolidList"/>
    <dgm:cxn modelId="{9B7FC64D-2DDD-AD43-85DA-4FF1EA938EEA}" type="presParOf" srcId="{AC183ACC-4DA0-FD4F-A30C-20159A8C3BAB}" destId="{94922D43-344D-4249-B7A4-FAB68FD312A8}" srcOrd="0" destOrd="0" presId="urn:microsoft.com/office/officeart/2018/2/layout/IconVerticalSolidList"/>
    <dgm:cxn modelId="{D0209FEF-1AEA-9C48-800D-2A52859C343B}" type="presParOf" srcId="{AC183ACC-4DA0-FD4F-A30C-20159A8C3BAB}" destId="{2E71CBA9-534D-E441-9E79-CF458D399DD6}" srcOrd="1" destOrd="0" presId="urn:microsoft.com/office/officeart/2018/2/layout/IconVerticalSolidList"/>
    <dgm:cxn modelId="{847F01D4-F03E-D241-BFCC-299633B8B593}" type="presParOf" srcId="{AC183ACC-4DA0-FD4F-A30C-20159A8C3BAB}" destId="{E4EB35EE-720E-1642-92CB-37A448CC0E1F}" srcOrd="2" destOrd="0" presId="urn:microsoft.com/office/officeart/2018/2/layout/IconVerticalSolidList"/>
    <dgm:cxn modelId="{D0AEF675-1656-EB46-A2E1-27F0DA9B2DE5}" type="presParOf" srcId="{AC183ACC-4DA0-FD4F-A30C-20159A8C3BAB}" destId="{259D4FAE-564C-8F42-A438-05C2937A9788}" srcOrd="3" destOrd="0" presId="urn:microsoft.com/office/officeart/2018/2/layout/IconVerticalSolidList"/>
    <dgm:cxn modelId="{5EED0E01-28F3-0949-AE2C-43526C02A89A}" type="presParOf" srcId="{B2DE4EB2-34C3-4F98-AACD-66F73FD6AD64}" destId="{09663B02-AFD0-C14F-973D-5F0FF84E1C64}" srcOrd="3" destOrd="0" presId="urn:microsoft.com/office/officeart/2018/2/layout/IconVerticalSolidList"/>
    <dgm:cxn modelId="{79BBBEE7-CC41-CA4A-B492-FEB18D9B726B}" type="presParOf" srcId="{B2DE4EB2-34C3-4F98-AACD-66F73FD6AD64}" destId="{5F3E0D42-0B43-2A4B-B5B8-61ECFD40AF2E}" srcOrd="4" destOrd="0" presId="urn:microsoft.com/office/officeart/2018/2/layout/IconVerticalSolidList"/>
    <dgm:cxn modelId="{05C7F997-A26D-9146-81A2-61D4FC481F62}" type="presParOf" srcId="{5F3E0D42-0B43-2A4B-B5B8-61ECFD40AF2E}" destId="{59A9A569-C0F9-744D-B9C3-825FE34500F7}" srcOrd="0" destOrd="0" presId="urn:microsoft.com/office/officeart/2018/2/layout/IconVerticalSolidList"/>
    <dgm:cxn modelId="{5F09075E-93D0-3546-9B87-86A7AC28AFFA}" type="presParOf" srcId="{5F3E0D42-0B43-2A4B-B5B8-61ECFD40AF2E}" destId="{6C9EC9FA-FAC9-C848-8006-848CE915CCEB}" srcOrd="1" destOrd="0" presId="urn:microsoft.com/office/officeart/2018/2/layout/IconVerticalSolidList"/>
    <dgm:cxn modelId="{D10C17BD-D030-CD4D-8544-897844F4F438}" type="presParOf" srcId="{5F3E0D42-0B43-2A4B-B5B8-61ECFD40AF2E}" destId="{229EBF6A-7BB0-F944-8704-9C260CC2B631}" srcOrd="2" destOrd="0" presId="urn:microsoft.com/office/officeart/2018/2/layout/IconVerticalSolidList"/>
    <dgm:cxn modelId="{CA68CD02-F1A3-BB49-812C-A9AEB0B592FC}" type="presParOf" srcId="{5F3E0D42-0B43-2A4B-B5B8-61ECFD40AF2E}" destId="{0DC8D0EA-4DDA-674C-A272-80D4F5A04E37}" srcOrd="3" destOrd="0" presId="urn:microsoft.com/office/officeart/2018/2/layout/IconVerticalSolidList"/>
    <dgm:cxn modelId="{673F48E9-165A-D046-BEA8-234459DC0D9F}" type="presParOf" srcId="{B2DE4EB2-34C3-4F98-AACD-66F73FD6AD64}" destId="{803CE08F-7ABE-2743-B7AB-77FC61F2410B}" srcOrd="5" destOrd="0" presId="urn:microsoft.com/office/officeart/2018/2/layout/IconVerticalSolidList"/>
    <dgm:cxn modelId="{9E9CD258-D734-B643-9865-5DA3F98CFA40}" type="presParOf" srcId="{B2DE4EB2-34C3-4F98-AACD-66F73FD6AD64}" destId="{180692AC-A361-A541-A3B8-36CD27922CF2}" srcOrd="6" destOrd="0" presId="urn:microsoft.com/office/officeart/2018/2/layout/IconVerticalSolidList"/>
    <dgm:cxn modelId="{6AB18880-8038-5740-8B25-4BB5CD97EEA3}" type="presParOf" srcId="{180692AC-A361-A541-A3B8-36CD27922CF2}" destId="{EB5DDAE3-F16B-0847-9DCB-B57074F716FC}" srcOrd="0" destOrd="0" presId="urn:microsoft.com/office/officeart/2018/2/layout/IconVerticalSolidList"/>
    <dgm:cxn modelId="{D83C2BA7-D9D9-7546-AB6C-52DD07FE6DBE}" type="presParOf" srcId="{180692AC-A361-A541-A3B8-36CD27922CF2}" destId="{5F12BFDD-EC11-C942-8B67-C2CEF0C69BBF}" srcOrd="1" destOrd="0" presId="urn:microsoft.com/office/officeart/2018/2/layout/IconVerticalSolidList"/>
    <dgm:cxn modelId="{65C46AF4-7263-4D4B-89D5-300CDE49F7BA}" type="presParOf" srcId="{180692AC-A361-A541-A3B8-36CD27922CF2}" destId="{40604A02-5C5A-D544-A37D-D5631C21FF98}" srcOrd="2" destOrd="0" presId="urn:microsoft.com/office/officeart/2018/2/layout/IconVerticalSolidList"/>
    <dgm:cxn modelId="{8AD5BFC5-0C4F-524B-8F3A-A55E67AFC69F}" type="presParOf" srcId="{180692AC-A361-A541-A3B8-36CD27922CF2}" destId="{3C79D749-4016-7045-BC71-363DE6A272FA}" srcOrd="3" destOrd="0" presId="urn:microsoft.com/office/officeart/2018/2/layout/IconVerticalSolidList"/>
    <dgm:cxn modelId="{06793CDC-471A-7F43-B9C4-2532A10345D1}" type="presParOf" srcId="{B2DE4EB2-34C3-4F98-AACD-66F73FD6AD64}" destId="{4E1CF5DA-2DAE-5F42-8ECD-D1453A429948}" srcOrd="7" destOrd="0" presId="urn:microsoft.com/office/officeart/2018/2/layout/IconVerticalSolidList"/>
    <dgm:cxn modelId="{DEE5C2D7-E09D-B341-952E-CC9283795ED7}" type="presParOf" srcId="{B2DE4EB2-34C3-4F98-AACD-66F73FD6AD64}" destId="{615A1066-CEE7-5B4A-822F-F19D0AAD7623}" srcOrd="8" destOrd="0" presId="urn:microsoft.com/office/officeart/2018/2/layout/IconVerticalSolidList"/>
    <dgm:cxn modelId="{D473CE19-723E-FB4C-B096-ACDC5758EA4D}" type="presParOf" srcId="{615A1066-CEE7-5B4A-822F-F19D0AAD7623}" destId="{FF8D6BFF-50A9-B340-932F-2E383FBA7A34}" srcOrd="0" destOrd="0" presId="urn:microsoft.com/office/officeart/2018/2/layout/IconVerticalSolidList"/>
    <dgm:cxn modelId="{F8F96658-AE95-1943-A77B-B87704976D44}" type="presParOf" srcId="{615A1066-CEE7-5B4A-822F-F19D0AAD7623}" destId="{99FF37C6-0912-A14D-8A9D-D9B914100781}" srcOrd="1" destOrd="0" presId="urn:microsoft.com/office/officeart/2018/2/layout/IconVerticalSolidList"/>
    <dgm:cxn modelId="{1F0B8C48-DA0D-364D-9B7D-97DEC2B61F40}" type="presParOf" srcId="{615A1066-CEE7-5B4A-822F-F19D0AAD7623}" destId="{72E759E9-2B7E-AA45-9F5C-616B094CE3F8}" srcOrd="2" destOrd="0" presId="urn:microsoft.com/office/officeart/2018/2/layout/IconVerticalSolidList"/>
    <dgm:cxn modelId="{022B27E7-DA97-2F4D-AF7C-92C5967FBC9B}" type="presParOf" srcId="{615A1066-CEE7-5B4A-822F-F19D0AAD7623}" destId="{FFA8DE3C-A336-4D45-BD7B-AF04249D2D2B}"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211A862-A612-3F42-A423-CC8A260842D6}" type="doc">
      <dgm:prSet loTypeId="urn:microsoft.com/office/officeart/2005/8/layout/vList5" loCatId="list" qsTypeId="urn:microsoft.com/office/officeart/2005/8/quickstyle/3d4" qsCatId="3D" csTypeId="urn:microsoft.com/office/officeart/2005/8/colors/accent3_2" csCatId="accent3" phldr="1"/>
      <dgm:spPr/>
      <dgm:t>
        <a:bodyPr/>
        <a:lstStyle/>
        <a:p>
          <a:endParaRPr lang="en-US"/>
        </a:p>
      </dgm:t>
    </dgm:pt>
    <dgm:pt modelId="{F4D8ECB6-C5B9-2B41-83CA-55FA507C726B}">
      <dgm:prSet/>
      <dgm:spPr/>
      <dgm:t>
        <a:bodyPr/>
        <a:lstStyle/>
        <a:p>
          <a:pPr rtl="0"/>
          <a:r>
            <a:rPr lang="en-US" b="0" i="0" dirty="0"/>
            <a:t>Session 6:</a:t>
          </a:r>
          <a:endParaRPr lang="en-GB" b="0" i="0" dirty="0">
            <a:latin typeface="Arial" panose="020B0604020202020204"/>
          </a:endParaRPr>
        </a:p>
      </dgm:t>
    </dgm:pt>
    <dgm:pt modelId="{45D36C82-8B54-B346-B49C-D5E4C41C4E2B}" type="parTrans" cxnId="{648E80FB-9317-8240-80D1-C823964010C8}">
      <dgm:prSet/>
      <dgm:spPr/>
      <dgm:t>
        <a:bodyPr/>
        <a:lstStyle/>
        <a:p>
          <a:endParaRPr lang="en-US"/>
        </a:p>
      </dgm:t>
    </dgm:pt>
    <dgm:pt modelId="{A166EECB-E597-054A-AC49-14F32FC1DC00}" type="sibTrans" cxnId="{648E80FB-9317-8240-80D1-C823964010C8}">
      <dgm:prSet/>
      <dgm:spPr/>
      <dgm:t>
        <a:bodyPr/>
        <a:lstStyle/>
        <a:p>
          <a:endParaRPr lang="en-US"/>
        </a:p>
      </dgm:t>
    </dgm:pt>
    <dgm:pt modelId="{0EE844C6-550A-2A4F-AEF8-EE6C42BC9B8A}">
      <dgm:prSet/>
      <dgm:spPr/>
      <dgm:t>
        <a:bodyPr/>
        <a:lstStyle/>
        <a:p>
          <a:pPr rtl="0"/>
          <a:r>
            <a:rPr lang="en-US" b="0" i="0" dirty="0"/>
            <a:t>Session 7:</a:t>
          </a:r>
          <a:endParaRPr lang="en-GB" b="0" i="0" dirty="0">
            <a:latin typeface="Arial" panose="020B0604020202020204"/>
          </a:endParaRPr>
        </a:p>
      </dgm:t>
    </dgm:pt>
    <dgm:pt modelId="{6CD05A24-C10D-C54E-B83A-B7383D356B43}" type="parTrans" cxnId="{03E73171-03D8-5143-8014-DFC3C7484141}">
      <dgm:prSet/>
      <dgm:spPr/>
      <dgm:t>
        <a:bodyPr/>
        <a:lstStyle/>
        <a:p>
          <a:endParaRPr lang="en-US"/>
        </a:p>
      </dgm:t>
    </dgm:pt>
    <dgm:pt modelId="{883EBD46-4F48-184D-8787-4C373919EF7C}" type="sibTrans" cxnId="{03E73171-03D8-5143-8014-DFC3C7484141}">
      <dgm:prSet/>
      <dgm:spPr/>
      <dgm:t>
        <a:bodyPr/>
        <a:lstStyle/>
        <a:p>
          <a:endParaRPr lang="en-US"/>
        </a:p>
      </dgm:t>
    </dgm:pt>
    <dgm:pt modelId="{E2ADBB99-6399-5C4F-B0FE-BF058C5A79A4}">
      <dgm:prSet/>
      <dgm:spPr/>
      <dgm:t>
        <a:bodyPr/>
        <a:lstStyle/>
        <a:p>
          <a:pPr rtl="0"/>
          <a:r>
            <a:rPr lang="en-US" b="0" i="0" dirty="0"/>
            <a:t>Assignment 3 (group), due by </a:t>
          </a:r>
          <a:r>
            <a:rPr lang="en-US" b="0" i="0" dirty="0">
              <a:latin typeface="Arial" panose="020B0604020202020204"/>
            </a:rPr>
            <a:t>Tuesday 16th Nov</a:t>
          </a:r>
          <a:endParaRPr lang="en-GB" dirty="0"/>
        </a:p>
      </dgm:t>
    </dgm:pt>
    <dgm:pt modelId="{0376C1F8-4BB4-A94B-B908-4404C34A2EA5}" type="parTrans" cxnId="{CD05EDC5-A5C7-9B48-8836-8FEA1AA9EA53}">
      <dgm:prSet/>
      <dgm:spPr/>
      <dgm:t>
        <a:bodyPr/>
        <a:lstStyle/>
        <a:p>
          <a:endParaRPr lang="en-US"/>
        </a:p>
      </dgm:t>
    </dgm:pt>
    <dgm:pt modelId="{87432A9C-5C2E-3C40-B357-8010CB07D698}" type="sibTrans" cxnId="{CD05EDC5-A5C7-9B48-8836-8FEA1AA9EA53}">
      <dgm:prSet/>
      <dgm:spPr/>
      <dgm:t>
        <a:bodyPr/>
        <a:lstStyle/>
        <a:p>
          <a:endParaRPr lang="en-US"/>
        </a:p>
      </dgm:t>
    </dgm:pt>
    <dgm:pt modelId="{A0F1BDC7-6380-B64C-AF8D-3996CC6C6312}">
      <dgm:prSet/>
      <dgm:spPr/>
      <dgm:t>
        <a:bodyPr/>
        <a:lstStyle/>
        <a:p>
          <a:pPr rtl="0"/>
          <a:r>
            <a:rPr lang="en-US" b="0" i="0"/>
            <a:t>Session 8:</a:t>
          </a:r>
          <a:endParaRPr lang="en-GB" b="0" i="0">
            <a:latin typeface="Arial" panose="020B0604020202020204"/>
          </a:endParaRPr>
        </a:p>
      </dgm:t>
    </dgm:pt>
    <dgm:pt modelId="{D77570EC-4770-144E-8B16-C0FCD9E91A34}" type="parTrans" cxnId="{FFD85DA4-D8D8-2546-B854-EF149F22C949}">
      <dgm:prSet/>
      <dgm:spPr/>
      <dgm:t>
        <a:bodyPr/>
        <a:lstStyle/>
        <a:p>
          <a:endParaRPr lang="en-US"/>
        </a:p>
      </dgm:t>
    </dgm:pt>
    <dgm:pt modelId="{4608BD83-143B-B549-AE1A-ABFF5DF63A04}" type="sibTrans" cxnId="{FFD85DA4-D8D8-2546-B854-EF149F22C949}">
      <dgm:prSet/>
      <dgm:spPr/>
      <dgm:t>
        <a:bodyPr/>
        <a:lstStyle/>
        <a:p>
          <a:endParaRPr lang="en-US"/>
        </a:p>
      </dgm:t>
    </dgm:pt>
    <dgm:pt modelId="{3F2AC8BF-E848-9C4B-8773-B5D97EF6BCC8}">
      <dgm:prSet/>
      <dgm:spPr/>
      <dgm:t>
        <a:bodyPr/>
        <a:lstStyle/>
        <a:p>
          <a:r>
            <a:rPr lang="en-US" b="0" i="0"/>
            <a:t>Nearest neighbors</a:t>
          </a:r>
          <a:endParaRPr lang="en-GB"/>
        </a:p>
      </dgm:t>
    </dgm:pt>
    <dgm:pt modelId="{487D24BF-43B0-EF43-8CF1-4B8AEF73D7E7}" type="parTrans" cxnId="{D8778749-C5AF-E940-99A2-C73FF3D84AD5}">
      <dgm:prSet/>
      <dgm:spPr/>
      <dgm:t>
        <a:bodyPr/>
        <a:lstStyle/>
        <a:p>
          <a:endParaRPr lang="en-US"/>
        </a:p>
      </dgm:t>
    </dgm:pt>
    <dgm:pt modelId="{09048F0B-3B17-414E-98F2-060D1D6C7925}" type="sibTrans" cxnId="{D8778749-C5AF-E940-99A2-C73FF3D84AD5}">
      <dgm:prSet/>
      <dgm:spPr/>
      <dgm:t>
        <a:bodyPr/>
        <a:lstStyle/>
        <a:p>
          <a:endParaRPr lang="en-US"/>
        </a:p>
      </dgm:t>
    </dgm:pt>
    <dgm:pt modelId="{9A725743-AF73-8841-8D35-52FD7A550626}">
      <dgm:prSet/>
      <dgm:spPr/>
      <dgm:t>
        <a:bodyPr/>
        <a:lstStyle/>
        <a:p>
          <a:r>
            <a:rPr lang="en-US" b="0" i="0"/>
            <a:t>Tree based learning</a:t>
          </a:r>
          <a:endParaRPr lang="en-GB"/>
        </a:p>
      </dgm:t>
    </dgm:pt>
    <dgm:pt modelId="{B980DAB6-726A-DF4A-A37F-7A435D9C984D}" type="parTrans" cxnId="{185D7C33-7DF8-634F-B12A-A53D92502BA3}">
      <dgm:prSet/>
      <dgm:spPr/>
      <dgm:t>
        <a:bodyPr/>
        <a:lstStyle/>
        <a:p>
          <a:endParaRPr lang="en-US"/>
        </a:p>
      </dgm:t>
    </dgm:pt>
    <dgm:pt modelId="{FA5C2BB0-41C2-834B-8D04-9F2510540AF7}" type="sibTrans" cxnId="{185D7C33-7DF8-634F-B12A-A53D92502BA3}">
      <dgm:prSet/>
      <dgm:spPr/>
      <dgm:t>
        <a:bodyPr/>
        <a:lstStyle/>
        <a:p>
          <a:endParaRPr lang="en-US"/>
        </a:p>
      </dgm:t>
    </dgm:pt>
    <dgm:pt modelId="{BB5D7FDB-93CE-DA43-8FAF-2D0862A41294}">
      <dgm:prSet/>
      <dgm:spPr/>
      <dgm:t>
        <a:bodyPr/>
        <a:lstStyle/>
        <a:p>
          <a:pPr rtl="0"/>
          <a:r>
            <a:rPr lang="en-US" b="0" i="0"/>
            <a:t>Session 9:</a:t>
          </a:r>
          <a:endParaRPr lang="en-GB" b="0" i="0">
            <a:latin typeface="Arial" panose="020B0604020202020204"/>
          </a:endParaRPr>
        </a:p>
      </dgm:t>
    </dgm:pt>
    <dgm:pt modelId="{49509D1A-2972-2A49-A16C-BC5A9C5E9AE1}" type="parTrans" cxnId="{BA669D93-5665-6248-8265-730D283E29A1}">
      <dgm:prSet/>
      <dgm:spPr/>
      <dgm:t>
        <a:bodyPr/>
        <a:lstStyle/>
        <a:p>
          <a:endParaRPr lang="en-US"/>
        </a:p>
      </dgm:t>
    </dgm:pt>
    <dgm:pt modelId="{8BF504A8-B57A-A94A-9A17-7673C7066F48}" type="sibTrans" cxnId="{BA669D93-5665-6248-8265-730D283E29A1}">
      <dgm:prSet/>
      <dgm:spPr/>
      <dgm:t>
        <a:bodyPr/>
        <a:lstStyle/>
        <a:p>
          <a:endParaRPr lang="en-US"/>
        </a:p>
      </dgm:t>
    </dgm:pt>
    <dgm:pt modelId="{6E30CB36-A659-DF43-9B51-3543F602983E}">
      <dgm:prSet/>
      <dgm:spPr/>
      <dgm:t>
        <a:bodyPr/>
        <a:lstStyle/>
        <a:p>
          <a:pPr rtl="0"/>
          <a:r>
            <a:rPr lang="en-US" b="0" i="0"/>
            <a:t>Session 10:</a:t>
          </a:r>
          <a:endParaRPr lang="en-GB" b="0" i="0">
            <a:latin typeface="Arial" panose="020B0604020202020204"/>
          </a:endParaRPr>
        </a:p>
      </dgm:t>
    </dgm:pt>
    <dgm:pt modelId="{6661E14B-4E77-594A-83BC-88F5D6CE570D}" type="parTrans" cxnId="{41792FB5-6016-914E-9EF2-76A18A0BA787}">
      <dgm:prSet/>
      <dgm:spPr/>
      <dgm:t>
        <a:bodyPr/>
        <a:lstStyle/>
        <a:p>
          <a:endParaRPr lang="en-US"/>
        </a:p>
      </dgm:t>
    </dgm:pt>
    <dgm:pt modelId="{E665AA01-688D-1647-BFCA-513B2A2053B0}" type="sibTrans" cxnId="{41792FB5-6016-914E-9EF2-76A18A0BA787}">
      <dgm:prSet/>
      <dgm:spPr/>
      <dgm:t>
        <a:bodyPr/>
        <a:lstStyle/>
        <a:p>
          <a:endParaRPr lang="en-US"/>
        </a:p>
      </dgm:t>
    </dgm:pt>
    <dgm:pt modelId="{AAFBD25F-B5EB-6C4D-9680-822A35C05B11}">
      <dgm:prSet/>
      <dgm:spPr/>
      <dgm:t>
        <a:bodyPr/>
        <a:lstStyle/>
        <a:p>
          <a:pPr rtl="0"/>
          <a:r>
            <a:rPr lang="en-US" b="0" i="0" dirty="0"/>
            <a:t>Assignment 4 (individual), due in</a:t>
          </a:r>
          <a:r>
            <a:rPr lang="en-US" b="0" i="0" dirty="0">
              <a:latin typeface="Arial" panose="020B0604020202020204"/>
            </a:rPr>
            <a:t> 2</a:t>
          </a:r>
          <a:r>
            <a:rPr lang="en-US" b="0" i="0" dirty="0"/>
            <a:t> </a:t>
          </a:r>
          <a:r>
            <a:rPr lang="en-US" b="0" i="0" dirty="0">
              <a:latin typeface="Arial" panose="020B0604020202020204"/>
            </a:rPr>
            <a:t>weeks</a:t>
          </a:r>
          <a:r>
            <a:rPr lang="en-US" b="0" i="0" dirty="0"/>
            <a:t> after Session 10: Ensemble Methods</a:t>
          </a:r>
          <a:endParaRPr lang="en-GB" dirty="0"/>
        </a:p>
      </dgm:t>
    </dgm:pt>
    <dgm:pt modelId="{3E84F4F1-01BD-CF4E-9770-04CD5D023B61}" type="parTrans" cxnId="{C50D8341-DE81-9D42-91C7-4B90780AFA06}">
      <dgm:prSet/>
      <dgm:spPr/>
      <dgm:t>
        <a:bodyPr/>
        <a:lstStyle/>
        <a:p>
          <a:endParaRPr lang="en-US"/>
        </a:p>
      </dgm:t>
    </dgm:pt>
    <dgm:pt modelId="{D6D18ED0-C9DE-C84A-BBE0-4507360E21F4}" type="sibTrans" cxnId="{C50D8341-DE81-9D42-91C7-4B90780AFA06}">
      <dgm:prSet/>
      <dgm:spPr/>
      <dgm:t>
        <a:bodyPr/>
        <a:lstStyle/>
        <a:p>
          <a:endParaRPr lang="en-US"/>
        </a:p>
      </dgm:t>
    </dgm:pt>
    <dgm:pt modelId="{2841641F-6FD6-48E6-AF11-9293B915BEB0}">
      <dgm:prSet phldr="0"/>
      <dgm:spPr/>
      <dgm:t>
        <a:bodyPr/>
        <a:lstStyle/>
        <a:p>
          <a:r>
            <a:rPr lang="en-US" b="0" i="0"/>
            <a:t>Ensemble methods</a:t>
          </a:r>
          <a:endParaRPr lang="en-US"/>
        </a:p>
      </dgm:t>
    </dgm:pt>
    <dgm:pt modelId="{61850AEF-5467-41F2-A19B-659C7791CC4E}" type="parTrans" cxnId="{F2E0FB09-FA74-4FB6-BE5B-1A520B7BD999}">
      <dgm:prSet/>
      <dgm:spPr/>
    </dgm:pt>
    <dgm:pt modelId="{6947BD1D-5DC0-41D9-B3DF-9C46263EA804}" type="sibTrans" cxnId="{F2E0FB09-FA74-4FB6-BE5B-1A520B7BD999}">
      <dgm:prSet/>
      <dgm:spPr/>
    </dgm:pt>
    <dgm:pt modelId="{14887B83-704C-4DF6-B2A7-3AC21DB59BB9}">
      <dgm:prSet phldr="0"/>
      <dgm:spPr/>
      <dgm:t>
        <a:bodyPr/>
        <a:lstStyle/>
        <a:p>
          <a:r>
            <a:rPr lang="en-US" b="0" i="0"/>
            <a:t>Contemporary data mining algorithms</a:t>
          </a:r>
          <a:endParaRPr lang="en-GB"/>
        </a:p>
      </dgm:t>
    </dgm:pt>
    <dgm:pt modelId="{81687CE0-C679-4AA3-BCE4-C6C3AE98E7D6}" type="parTrans" cxnId="{88BA516A-BC95-4385-A6AE-91860864483B}">
      <dgm:prSet/>
      <dgm:spPr/>
    </dgm:pt>
    <dgm:pt modelId="{F92656E1-975D-4DB3-BF2B-E5B66D95F675}" type="sibTrans" cxnId="{88BA516A-BC95-4385-A6AE-91860864483B}">
      <dgm:prSet/>
      <dgm:spPr/>
    </dgm:pt>
    <dgm:pt modelId="{F12A0F7E-9CD1-4C2D-98A8-8675834FBCB1}">
      <dgm:prSet phldr="0"/>
      <dgm:spPr/>
      <dgm:t>
        <a:bodyPr/>
        <a:lstStyle/>
        <a:p>
          <a:r>
            <a:rPr lang="en-US" b="0" i="0" dirty="0"/>
            <a:t>Workshop - Clustering</a:t>
          </a:r>
          <a:endParaRPr lang="en-GB" dirty="0"/>
        </a:p>
      </dgm:t>
    </dgm:pt>
    <dgm:pt modelId="{911157D5-8A92-47DA-B19F-9B6EC81642D5}" type="parTrans" cxnId="{DA0F74B6-F045-427D-94C7-DC2846C161C8}">
      <dgm:prSet/>
      <dgm:spPr/>
    </dgm:pt>
    <dgm:pt modelId="{E801888D-957F-41D5-A9F6-B8A60DA1FB7C}" type="sibTrans" cxnId="{DA0F74B6-F045-427D-94C7-DC2846C161C8}">
      <dgm:prSet/>
      <dgm:spPr/>
    </dgm:pt>
    <dgm:pt modelId="{E7CF46D0-0A83-4357-96E0-6D6139D19D76}">
      <dgm:prSet phldr="0"/>
      <dgm:spPr/>
      <dgm:t>
        <a:bodyPr/>
        <a:lstStyle/>
        <a:p>
          <a:r>
            <a:rPr lang="en-US" b="0" i="0" dirty="0"/>
            <a:t>Unsupervised learning: clustering</a:t>
          </a:r>
          <a:endParaRPr lang="en-GB" dirty="0"/>
        </a:p>
      </dgm:t>
    </dgm:pt>
    <dgm:pt modelId="{CED157A0-C090-4CF3-8696-487E3780B5AE}" type="parTrans" cxnId="{6065AA6C-D852-4904-A755-A9682E9DFFD4}">
      <dgm:prSet/>
      <dgm:spPr/>
    </dgm:pt>
    <dgm:pt modelId="{AF90C549-8946-4930-913B-4ADB92F0F088}" type="sibTrans" cxnId="{6065AA6C-D852-4904-A755-A9682E9DFFD4}">
      <dgm:prSet/>
      <dgm:spPr/>
    </dgm:pt>
    <dgm:pt modelId="{4942B338-9100-4052-9C0F-D96D64F07144}">
      <dgm:prSet phldr="0"/>
      <dgm:spPr/>
      <dgm:t>
        <a:bodyPr/>
        <a:lstStyle/>
        <a:p>
          <a:r>
            <a:rPr lang="en-US" b="0" i="0"/>
            <a:t>Workshop: Case competition</a:t>
          </a:r>
          <a:endParaRPr lang="en-GB"/>
        </a:p>
      </dgm:t>
    </dgm:pt>
    <dgm:pt modelId="{3549C70F-FE2F-49FB-A972-0FCD2458B2EB}" type="parTrans" cxnId="{8BEB81C6-E998-4375-BD8D-23EACD0C928F}">
      <dgm:prSet/>
      <dgm:spPr/>
    </dgm:pt>
    <dgm:pt modelId="{C8E9F736-B976-474D-BDF5-9168F8662556}" type="sibTrans" cxnId="{8BEB81C6-E998-4375-BD8D-23EACD0C928F}">
      <dgm:prSet/>
      <dgm:spPr/>
    </dgm:pt>
    <dgm:pt modelId="{7475EDEF-A30B-A847-B48C-85C4FC26B589}" type="pres">
      <dgm:prSet presAssocID="{4211A862-A612-3F42-A423-CC8A260842D6}" presName="Name0" presStyleCnt="0">
        <dgm:presLayoutVars>
          <dgm:dir/>
          <dgm:animLvl val="lvl"/>
          <dgm:resizeHandles val="exact"/>
        </dgm:presLayoutVars>
      </dgm:prSet>
      <dgm:spPr/>
    </dgm:pt>
    <dgm:pt modelId="{A2A397AB-1689-FC40-8086-8FF7BA507318}" type="pres">
      <dgm:prSet presAssocID="{F4D8ECB6-C5B9-2B41-83CA-55FA507C726B}" presName="linNode" presStyleCnt="0"/>
      <dgm:spPr/>
    </dgm:pt>
    <dgm:pt modelId="{4D1AA135-1096-024A-9F41-1EEC94FA71A0}" type="pres">
      <dgm:prSet presAssocID="{F4D8ECB6-C5B9-2B41-83CA-55FA507C726B}" presName="parentText" presStyleLbl="node1" presStyleIdx="0" presStyleCnt="5">
        <dgm:presLayoutVars>
          <dgm:chMax val="1"/>
          <dgm:bulletEnabled val="1"/>
        </dgm:presLayoutVars>
      </dgm:prSet>
      <dgm:spPr/>
    </dgm:pt>
    <dgm:pt modelId="{5E26A6D8-5F10-48FC-BEA8-008A5A4B140A}" type="pres">
      <dgm:prSet presAssocID="{F4D8ECB6-C5B9-2B41-83CA-55FA507C726B}" presName="descendantText" presStyleLbl="alignAccFollowNode1" presStyleIdx="0" presStyleCnt="5">
        <dgm:presLayoutVars>
          <dgm:bulletEnabled val="1"/>
        </dgm:presLayoutVars>
      </dgm:prSet>
      <dgm:spPr/>
    </dgm:pt>
    <dgm:pt modelId="{2DCF8965-7B73-4645-94B2-779F0570D2C9}" type="pres">
      <dgm:prSet presAssocID="{A166EECB-E597-054A-AC49-14F32FC1DC00}" presName="sp" presStyleCnt="0"/>
      <dgm:spPr/>
    </dgm:pt>
    <dgm:pt modelId="{F9788421-268D-A54A-ACB2-4E9B16897A9F}" type="pres">
      <dgm:prSet presAssocID="{0EE844C6-550A-2A4F-AEF8-EE6C42BC9B8A}" presName="linNode" presStyleCnt="0"/>
      <dgm:spPr/>
    </dgm:pt>
    <dgm:pt modelId="{2ED334CC-7901-2D45-A708-C2F0BACADC27}" type="pres">
      <dgm:prSet presAssocID="{0EE844C6-550A-2A4F-AEF8-EE6C42BC9B8A}" presName="parentText" presStyleLbl="node1" presStyleIdx="1" presStyleCnt="5">
        <dgm:presLayoutVars>
          <dgm:chMax val="1"/>
          <dgm:bulletEnabled val="1"/>
        </dgm:presLayoutVars>
      </dgm:prSet>
      <dgm:spPr/>
    </dgm:pt>
    <dgm:pt modelId="{7856E53B-53FF-46E8-A647-49E4304A7C3B}" type="pres">
      <dgm:prSet presAssocID="{0EE844C6-550A-2A4F-AEF8-EE6C42BC9B8A}" presName="descendantText" presStyleLbl="alignAccFollowNode1" presStyleIdx="1" presStyleCnt="5">
        <dgm:presLayoutVars>
          <dgm:bulletEnabled val="1"/>
        </dgm:presLayoutVars>
      </dgm:prSet>
      <dgm:spPr/>
    </dgm:pt>
    <dgm:pt modelId="{F91C7C62-683E-F948-8D73-63201995EF78}" type="pres">
      <dgm:prSet presAssocID="{883EBD46-4F48-184D-8787-4C373919EF7C}" presName="sp" presStyleCnt="0"/>
      <dgm:spPr/>
    </dgm:pt>
    <dgm:pt modelId="{8880E913-EB3E-F941-940F-8E0CF4920284}" type="pres">
      <dgm:prSet presAssocID="{A0F1BDC7-6380-B64C-AF8D-3996CC6C6312}" presName="linNode" presStyleCnt="0"/>
      <dgm:spPr/>
    </dgm:pt>
    <dgm:pt modelId="{3B586E63-CE03-F44F-B3FA-6C4C54B64088}" type="pres">
      <dgm:prSet presAssocID="{A0F1BDC7-6380-B64C-AF8D-3996CC6C6312}" presName="parentText" presStyleLbl="node1" presStyleIdx="2" presStyleCnt="5">
        <dgm:presLayoutVars>
          <dgm:chMax val="1"/>
          <dgm:bulletEnabled val="1"/>
        </dgm:presLayoutVars>
      </dgm:prSet>
      <dgm:spPr/>
    </dgm:pt>
    <dgm:pt modelId="{54CE495A-0C72-40C2-A605-345646425620}" type="pres">
      <dgm:prSet presAssocID="{A0F1BDC7-6380-B64C-AF8D-3996CC6C6312}" presName="descendantText" presStyleLbl="alignAccFollowNode1" presStyleIdx="2" presStyleCnt="5">
        <dgm:presLayoutVars>
          <dgm:bulletEnabled val="1"/>
        </dgm:presLayoutVars>
      </dgm:prSet>
      <dgm:spPr/>
    </dgm:pt>
    <dgm:pt modelId="{86665A87-577E-2C4D-8CC1-A0E520AFC49A}" type="pres">
      <dgm:prSet presAssocID="{4608BD83-143B-B549-AE1A-ABFF5DF63A04}" presName="sp" presStyleCnt="0"/>
      <dgm:spPr/>
    </dgm:pt>
    <dgm:pt modelId="{EA885EF0-B359-7144-8143-AC05D3B8D3DC}" type="pres">
      <dgm:prSet presAssocID="{BB5D7FDB-93CE-DA43-8FAF-2D0862A41294}" presName="linNode" presStyleCnt="0"/>
      <dgm:spPr/>
    </dgm:pt>
    <dgm:pt modelId="{2F8A4A59-3494-A743-A62B-97FC6BA865F1}" type="pres">
      <dgm:prSet presAssocID="{BB5D7FDB-93CE-DA43-8FAF-2D0862A41294}" presName="parentText" presStyleLbl="node1" presStyleIdx="3" presStyleCnt="5">
        <dgm:presLayoutVars>
          <dgm:chMax val="1"/>
          <dgm:bulletEnabled val="1"/>
        </dgm:presLayoutVars>
      </dgm:prSet>
      <dgm:spPr/>
    </dgm:pt>
    <dgm:pt modelId="{9C30EBC9-46CC-440F-9CC2-83B2F08D828F}" type="pres">
      <dgm:prSet presAssocID="{BB5D7FDB-93CE-DA43-8FAF-2D0862A41294}" presName="descendantText" presStyleLbl="alignAccFollowNode1" presStyleIdx="3" presStyleCnt="5">
        <dgm:presLayoutVars>
          <dgm:bulletEnabled val="1"/>
        </dgm:presLayoutVars>
      </dgm:prSet>
      <dgm:spPr/>
    </dgm:pt>
    <dgm:pt modelId="{C5271059-8DEA-5C48-9A3F-9E9A0BEA3077}" type="pres">
      <dgm:prSet presAssocID="{8BF504A8-B57A-A94A-9A17-7673C7066F48}" presName="sp" presStyleCnt="0"/>
      <dgm:spPr/>
    </dgm:pt>
    <dgm:pt modelId="{8A5524A7-2484-D149-939F-7C7074160775}" type="pres">
      <dgm:prSet presAssocID="{6E30CB36-A659-DF43-9B51-3543F602983E}" presName="linNode" presStyleCnt="0"/>
      <dgm:spPr/>
    </dgm:pt>
    <dgm:pt modelId="{C2A86E2E-E213-324A-816D-58D19FE502AA}" type="pres">
      <dgm:prSet presAssocID="{6E30CB36-A659-DF43-9B51-3543F602983E}" presName="parentText" presStyleLbl="node1" presStyleIdx="4" presStyleCnt="5">
        <dgm:presLayoutVars>
          <dgm:chMax val="1"/>
          <dgm:bulletEnabled val="1"/>
        </dgm:presLayoutVars>
      </dgm:prSet>
      <dgm:spPr/>
    </dgm:pt>
    <dgm:pt modelId="{CBD0FE3A-8001-4C3C-9644-720F8A9E47A1}" type="pres">
      <dgm:prSet presAssocID="{6E30CB36-A659-DF43-9B51-3543F602983E}" presName="descendantText" presStyleLbl="alignAccFollowNode1" presStyleIdx="4" presStyleCnt="5">
        <dgm:presLayoutVars>
          <dgm:bulletEnabled val="1"/>
        </dgm:presLayoutVars>
      </dgm:prSet>
      <dgm:spPr/>
    </dgm:pt>
  </dgm:ptLst>
  <dgm:cxnLst>
    <dgm:cxn modelId="{C5B88503-E89F-4AEF-8E8B-CB74926D0D04}" type="presOf" srcId="{0EE844C6-550A-2A4F-AEF8-EE6C42BC9B8A}" destId="{2ED334CC-7901-2D45-A708-C2F0BACADC27}" srcOrd="0" destOrd="0" presId="urn:microsoft.com/office/officeart/2005/8/layout/vList5"/>
    <dgm:cxn modelId="{F56B6106-659E-4FE8-8BB2-FF14BFA7303A}" type="presOf" srcId="{AAFBD25F-B5EB-6C4D-9680-822A35C05B11}" destId="{CBD0FE3A-8001-4C3C-9644-720F8A9E47A1}" srcOrd="0" destOrd="1" presId="urn:microsoft.com/office/officeart/2005/8/layout/vList5"/>
    <dgm:cxn modelId="{F2E0FB09-FA74-4FB6-BE5B-1A520B7BD999}" srcId="{BB5D7FDB-93CE-DA43-8FAF-2D0862A41294}" destId="{2841641F-6FD6-48E6-AF11-9293B915BEB0}" srcOrd="0" destOrd="0" parTransId="{61850AEF-5467-41F2-A19B-659C7791CC4E}" sibTransId="{6947BD1D-5DC0-41D9-B3DF-9C46263EA804}"/>
    <dgm:cxn modelId="{C025300F-68E5-4A98-A95E-8566277755E0}" type="presOf" srcId="{A0F1BDC7-6380-B64C-AF8D-3996CC6C6312}" destId="{3B586E63-CE03-F44F-B3FA-6C4C54B64088}" srcOrd="0" destOrd="0" presId="urn:microsoft.com/office/officeart/2005/8/layout/vList5"/>
    <dgm:cxn modelId="{7CC48711-DDB3-491A-BCA6-1CE20EF903B0}" type="presOf" srcId="{6E30CB36-A659-DF43-9B51-3543F602983E}" destId="{C2A86E2E-E213-324A-816D-58D19FE502AA}" srcOrd="0" destOrd="0" presId="urn:microsoft.com/office/officeart/2005/8/layout/vList5"/>
    <dgm:cxn modelId="{31154317-B4FC-4518-9AE2-FBCD8D51E06A}" type="presOf" srcId="{E7CF46D0-0A83-4357-96E0-6D6139D19D76}" destId="{5E26A6D8-5F10-48FC-BEA8-008A5A4B140A}" srcOrd="0" destOrd="0" presId="urn:microsoft.com/office/officeart/2005/8/layout/vList5"/>
    <dgm:cxn modelId="{D5F4F722-4A06-FB41-B42B-366F41A90EDC}" type="presOf" srcId="{4211A862-A612-3F42-A423-CC8A260842D6}" destId="{7475EDEF-A30B-A847-B48C-85C4FC26B589}" srcOrd="0" destOrd="0" presId="urn:microsoft.com/office/officeart/2005/8/layout/vList5"/>
    <dgm:cxn modelId="{185D7C33-7DF8-634F-B12A-A53D92502BA3}" srcId="{A0F1BDC7-6380-B64C-AF8D-3996CC6C6312}" destId="{9A725743-AF73-8841-8D35-52FD7A550626}" srcOrd="2" destOrd="0" parTransId="{B980DAB6-726A-DF4A-A37F-7A435D9C984D}" sibTransId="{FA5C2BB0-41C2-834B-8D04-9F2510540AF7}"/>
    <dgm:cxn modelId="{C50D8341-DE81-9D42-91C7-4B90780AFA06}" srcId="{6E30CB36-A659-DF43-9B51-3543F602983E}" destId="{AAFBD25F-B5EB-6C4D-9680-822A35C05B11}" srcOrd="1" destOrd="0" parTransId="{3E84F4F1-01BD-CF4E-9770-04CD5D023B61}" sibTransId="{D6D18ED0-C9DE-C84A-BBE0-4507360E21F4}"/>
    <dgm:cxn modelId="{A4BEC543-8F6F-441E-9809-4104BA63668E}" type="presOf" srcId="{2841641F-6FD6-48E6-AF11-9293B915BEB0}" destId="{9C30EBC9-46CC-440F-9CC2-83B2F08D828F}" srcOrd="0" destOrd="0" presId="urn:microsoft.com/office/officeart/2005/8/layout/vList5"/>
    <dgm:cxn modelId="{5A9FC348-59DD-4A2A-9CEF-88D7E8CC056B}" type="presOf" srcId="{F4D8ECB6-C5B9-2B41-83CA-55FA507C726B}" destId="{4D1AA135-1096-024A-9F41-1EEC94FA71A0}" srcOrd="0" destOrd="0" presId="urn:microsoft.com/office/officeart/2005/8/layout/vList5"/>
    <dgm:cxn modelId="{D8778749-C5AF-E940-99A2-C73FF3D84AD5}" srcId="{A0F1BDC7-6380-B64C-AF8D-3996CC6C6312}" destId="{3F2AC8BF-E848-9C4B-8773-B5D97EF6BCC8}" srcOrd="1" destOrd="0" parTransId="{487D24BF-43B0-EF43-8CF1-4B8AEF73D7E7}" sibTransId="{09048F0B-3B17-414E-98F2-060D1D6C7925}"/>
    <dgm:cxn modelId="{88BA516A-BC95-4385-A6AE-91860864483B}" srcId="{A0F1BDC7-6380-B64C-AF8D-3996CC6C6312}" destId="{14887B83-704C-4DF6-B2A7-3AC21DB59BB9}" srcOrd="0" destOrd="0" parTransId="{81687CE0-C679-4AA3-BCE4-C6C3AE98E7D6}" sibTransId="{F92656E1-975D-4DB3-BF2B-E5B66D95F675}"/>
    <dgm:cxn modelId="{6065AA6C-D852-4904-A755-A9682E9DFFD4}" srcId="{F4D8ECB6-C5B9-2B41-83CA-55FA507C726B}" destId="{E7CF46D0-0A83-4357-96E0-6D6139D19D76}" srcOrd="0" destOrd="0" parTransId="{CED157A0-C090-4CF3-8696-487E3780B5AE}" sibTransId="{AF90C549-8946-4930-913B-4ADB92F0F088}"/>
    <dgm:cxn modelId="{03E73171-03D8-5143-8014-DFC3C7484141}" srcId="{4211A862-A612-3F42-A423-CC8A260842D6}" destId="{0EE844C6-550A-2A4F-AEF8-EE6C42BC9B8A}" srcOrd="1" destOrd="0" parTransId="{6CD05A24-C10D-C54E-B83A-B7383D356B43}" sibTransId="{883EBD46-4F48-184D-8787-4C373919EF7C}"/>
    <dgm:cxn modelId="{D7F86879-0F51-43B6-8ECF-9A064EC1EF73}" type="presOf" srcId="{F12A0F7E-9CD1-4C2D-98A8-8675834FBCB1}" destId="{7856E53B-53FF-46E8-A647-49E4304A7C3B}" srcOrd="0" destOrd="0" presId="urn:microsoft.com/office/officeart/2005/8/layout/vList5"/>
    <dgm:cxn modelId="{15E9957E-BD68-4F74-BD6E-E32C953E8D52}" type="presOf" srcId="{4942B338-9100-4052-9C0F-D96D64F07144}" destId="{CBD0FE3A-8001-4C3C-9644-720F8A9E47A1}" srcOrd="0" destOrd="0" presId="urn:microsoft.com/office/officeart/2005/8/layout/vList5"/>
    <dgm:cxn modelId="{71D5C489-5E9E-40B1-BA0F-DFEA1DADC768}" type="presOf" srcId="{BB5D7FDB-93CE-DA43-8FAF-2D0862A41294}" destId="{2F8A4A59-3494-A743-A62B-97FC6BA865F1}" srcOrd="0" destOrd="0" presId="urn:microsoft.com/office/officeart/2005/8/layout/vList5"/>
    <dgm:cxn modelId="{BA669D93-5665-6248-8265-730D283E29A1}" srcId="{4211A862-A612-3F42-A423-CC8A260842D6}" destId="{BB5D7FDB-93CE-DA43-8FAF-2D0862A41294}" srcOrd="3" destOrd="0" parTransId="{49509D1A-2972-2A49-A16C-BC5A9C5E9AE1}" sibTransId="{8BF504A8-B57A-A94A-9A17-7673C7066F48}"/>
    <dgm:cxn modelId="{8FE07795-294C-4DF6-9B17-430F747BDB6D}" type="presOf" srcId="{14887B83-704C-4DF6-B2A7-3AC21DB59BB9}" destId="{54CE495A-0C72-40C2-A605-345646425620}" srcOrd="0" destOrd="0" presId="urn:microsoft.com/office/officeart/2005/8/layout/vList5"/>
    <dgm:cxn modelId="{21FEC69A-2955-4945-ABA2-DC89BC9F9600}" type="presOf" srcId="{E2ADBB99-6399-5C4F-B0FE-BF058C5A79A4}" destId="{7856E53B-53FF-46E8-A647-49E4304A7C3B}" srcOrd="0" destOrd="1" presId="urn:microsoft.com/office/officeart/2005/8/layout/vList5"/>
    <dgm:cxn modelId="{FFD85DA4-D8D8-2546-B854-EF149F22C949}" srcId="{4211A862-A612-3F42-A423-CC8A260842D6}" destId="{A0F1BDC7-6380-B64C-AF8D-3996CC6C6312}" srcOrd="2" destOrd="0" parTransId="{D77570EC-4770-144E-8B16-C0FCD9E91A34}" sibTransId="{4608BD83-143B-B549-AE1A-ABFF5DF63A04}"/>
    <dgm:cxn modelId="{B1E2FEB1-B364-41DD-8F3D-7150E343CF15}" type="presOf" srcId="{3F2AC8BF-E848-9C4B-8773-B5D97EF6BCC8}" destId="{54CE495A-0C72-40C2-A605-345646425620}" srcOrd="0" destOrd="1" presId="urn:microsoft.com/office/officeart/2005/8/layout/vList5"/>
    <dgm:cxn modelId="{41792FB5-6016-914E-9EF2-76A18A0BA787}" srcId="{4211A862-A612-3F42-A423-CC8A260842D6}" destId="{6E30CB36-A659-DF43-9B51-3543F602983E}" srcOrd="4" destOrd="0" parTransId="{6661E14B-4E77-594A-83BC-88F5D6CE570D}" sibTransId="{E665AA01-688D-1647-BFCA-513B2A2053B0}"/>
    <dgm:cxn modelId="{DA0F74B6-F045-427D-94C7-DC2846C161C8}" srcId="{0EE844C6-550A-2A4F-AEF8-EE6C42BC9B8A}" destId="{F12A0F7E-9CD1-4C2D-98A8-8675834FBCB1}" srcOrd="0" destOrd="0" parTransId="{911157D5-8A92-47DA-B19F-9B6EC81642D5}" sibTransId="{E801888D-957F-41D5-A9F6-B8A60DA1FB7C}"/>
    <dgm:cxn modelId="{69AA08BF-FCD8-4E50-9D1A-A16B2D7E8B8C}" type="presOf" srcId="{9A725743-AF73-8841-8D35-52FD7A550626}" destId="{54CE495A-0C72-40C2-A605-345646425620}" srcOrd="0" destOrd="2" presId="urn:microsoft.com/office/officeart/2005/8/layout/vList5"/>
    <dgm:cxn modelId="{CD05EDC5-A5C7-9B48-8836-8FEA1AA9EA53}" srcId="{0EE844C6-550A-2A4F-AEF8-EE6C42BC9B8A}" destId="{E2ADBB99-6399-5C4F-B0FE-BF058C5A79A4}" srcOrd="1" destOrd="0" parTransId="{0376C1F8-4BB4-A94B-B908-4404C34A2EA5}" sibTransId="{87432A9C-5C2E-3C40-B357-8010CB07D698}"/>
    <dgm:cxn modelId="{8BEB81C6-E998-4375-BD8D-23EACD0C928F}" srcId="{6E30CB36-A659-DF43-9B51-3543F602983E}" destId="{4942B338-9100-4052-9C0F-D96D64F07144}" srcOrd="0" destOrd="0" parTransId="{3549C70F-FE2F-49FB-A972-0FCD2458B2EB}" sibTransId="{C8E9F736-B976-474D-BDF5-9168F8662556}"/>
    <dgm:cxn modelId="{648E80FB-9317-8240-80D1-C823964010C8}" srcId="{4211A862-A612-3F42-A423-CC8A260842D6}" destId="{F4D8ECB6-C5B9-2B41-83CA-55FA507C726B}" srcOrd="0" destOrd="0" parTransId="{45D36C82-8B54-B346-B49C-D5E4C41C4E2B}" sibTransId="{A166EECB-E597-054A-AC49-14F32FC1DC00}"/>
    <dgm:cxn modelId="{B33EC2B7-A775-4052-A715-DE80047DBB38}" type="presParOf" srcId="{7475EDEF-A30B-A847-B48C-85C4FC26B589}" destId="{A2A397AB-1689-FC40-8086-8FF7BA507318}" srcOrd="0" destOrd="0" presId="urn:microsoft.com/office/officeart/2005/8/layout/vList5"/>
    <dgm:cxn modelId="{A9FA646F-8A83-4461-9AD9-82BB8B6E72FD}" type="presParOf" srcId="{A2A397AB-1689-FC40-8086-8FF7BA507318}" destId="{4D1AA135-1096-024A-9F41-1EEC94FA71A0}" srcOrd="0" destOrd="0" presId="urn:microsoft.com/office/officeart/2005/8/layout/vList5"/>
    <dgm:cxn modelId="{CDC4738F-86B3-4C36-84FC-6A0CDC586D1F}" type="presParOf" srcId="{A2A397AB-1689-FC40-8086-8FF7BA507318}" destId="{5E26A6D8-5F10-48FC-BEA8-008A5A4B140A}" srcOrd="1" destOrd="0" presId="urn:microsoft.com/office/officeart/2005/8/layout/vList5"/>
    <dgm:cxn modelId="{271FAF34-EBB3-4678-9DC5-D0141C72CC92}" type="presParOf" srcId="{7475EDEF-A30B-A847-B48C-85C4FC26B589}" destId="{2DCF8965-7B73-4645-94B2-779F0570D2C9}" srcOrd="1" destOrd="0" presId="urn:microsoft.com/office/officeart/2005/8/layout/vList5"/>
    <dgm:cxn modelId="{265050BD-D9FF-4250-9520-27A5A9CA9973}" type="presParOf" srcId="{7475EDEF-A30B-A847-B48C-85C4FC26B589}" destId="{F9788421-268D-A54A-ACB2-4E9B16897A9F}" srcOrd="2" destOrd="0" presId="urn:microsoft.com/office/officeart/2005/8/layout/vList5"/>
    <dgm:cxn modelId="{B1BE596B-F8AA-4E26-A5CD-0996D226189C}" type="presParOf" srcId="{F9788421-268D-A54A-ACB2-4E9B16897A9F}" destId="{2ED334CC-7901-2D45-A708-C2F0BACADC27}" srcOrd="0" destOrd="0" presId="urn:microsoft.com/office/officeart/2005/8/layout/vList5"/>
    <dgm:cxn modelId="{1136272C-D025-4311-8D6A-A2C75A3D9047}" type="presParOf" srcId="{F9788421-268D-A54A-ACB2-4E9B16897A9F}" destId="{7856E53B-53FF-46E8-A647-49E4304A7C3B}" srcOrd="1" destOrd="0" presId="urn:microsoft.com/office/officeart/2005/8/layout/vList5"/>
    <dgm:cxn modelId="{CAAAA623-CBFA-4FFC-B41A-A2EE46942623}" type="presParOf" srcId="{7475EDEF-A30B-A847-B48C-85C4FC26B589}" destId="{F91C7C62-683E-F948-8D73-63201995EF78}" srcOrd="3" destOrd="0" presId="urn:microsoft.com/office/officeart/2005/8/layout/vList5"/>
    <dgm:cxn modelId="{270809AC-B977-4119-8EAA-06EE52FBCE64}" type="presParOf" srcId="{7475EDEF-A30B-A847-B48C-85C4FC26B589}" destId="{8880E913-EB3E-F941-940F-8E0CF4920284}" srcOrd="4" destOrd="0" presId="urn:microsoft.com/office/officeart/2005/8/layout/vList5"/>
    <dgm:cxn modelId="{219B35EF-C29C-49BC-85DB-47D916766314}" type="presParOf" srcId="{8880E913-EB3E-F941-940F-8E0CF4920284}" destId="{3B586E63-CE03-F44F-B3FA-6C4C54B64088}" srcOrd="0" destOrd="0" presId="urn:microsoft.com/office/officeart/2005/8/layout/vList5"/>
    <dgm:cxn modelId="{104B20A8-CBFC-4D08-A0F3-B77CEBCAF89F}" type="presParOf" srcId="{8880E913-EB3E-F941-940F-8E0CF4920284}" destId="{54CE495A-0C72-40C2-A605-345646425620}" srcOrd="1" destOrd="0" presId="urn:microsoft.com/office/officeart/2005/8/layout/vList5"/>
    <dgm:cxn modelId="{5A9AF679-62EF-4EFF-8D87-19DE5ABA8309}" type="presParOf" srcId="{7475EDEF-A30B-A847-B48C-85C4FC26B589}" destId="{86665A87-577E-2C4D-8CC1-A0E520AFC49A}" srcOrd="5" destOrd="0" presId="urn:microsoft.com/office/officeart/2005/8/layout/vList5"/>
    <dgm:cxn modelId="{502CA4A7-CD3C-45CA-8D6A-ECDA541638EE}" type="presParOf" srcId="{7475EDEF-A30B-A847-B48C-85C4FC26B589}" destId="{EA885EF0-B359-7144-8143-AC05D3B8D3DC}" srcOrd="6" destOrd="0" presId="urn:microsoft.com/office/officeart/2005/8/layout/vList5"/>
    <dgm:cxn modelId="{68E7C380-F118-472B-BD1B-87DBF0F929B0}" type="presParOf" srcId="{EA885EF0-B359-7144-8143-AC05D3B8D3DC}" destId="{2F8A4A59-3494-A743-A62B-97FC6BA865F1}" srcOrd="0" destOrd="0" presId="urn:microsoft.com/office/officeart/2005/8/layout/vList5"/>
    <dgm:cxn modelId="{5D81024C-F483-4F9C-AA91-D81BFCEC558E}" type="presParOf" srcId="{EA885EF0-B359-7144-8143-AC05D3B8D3DC}" destId="{9C30EBC9-46CC-440F-9CC2-83B2F08D828F}" srcOrd="1" destOrd="0" presId="urn:microsoft.com/office/officeart/2005/8/layout/vList5"/>
    <dgm:cxn modelId="{B31BD27B-116B-4C6C-A8AF-00C489C3DB4A}" type="presParOf" srcId="{7475EDEF-A30B-A847-B48C-85C4FC26B589}" destId="{C5271059-8DEA-5C48-9A3F-9E9A0BEA3077}" srcOrd="7" destOrd="0" presId="urn:microsoft.com/office/officeart/2005/8/layout/vList5"/>
    <dgm:cxn modelId="{7160ADA8-7B8D-4198-A817-B47D53389BC8}" type="presParOf" srcId="{7475EDEF-A30B-A847-B48C-85C4FC26B589}" destId="{8A5524A7-2484-D149-939F-7C7074160775}" srcOrd="8" destOrd="0" presId="urn:microsoft.com/office/officeart/2005/8/layout/vList5"/>
    <dgm:cxn modelId="{15BEB8C3-AC48-48B4-8BDA-CF5459C7B26A}" type="presParOf" srcId="{8A5524A7-2484-D149-939F-7C7074160775}" destId="{C2A86E2E-E213-324A-816D-58D19FE502AA}" srcOrd="0" destOrd="0" presId="urn:microsoft.com/office/officeart/2005/8/layout/vList5"/>
    <dgm:cxn modelId="{62E9536D-2D54-4B45-BF01-69CC03F87763}" type="presParOf" srcId="{8A5524A7-2484-D149-939F-7C7074160775}" destId="{CBD0FE3A-8001-4C3C-9644-720F8A9E47A1}"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CF3AD72-3A21-49F1-BF4F-F95FC6D5D5B0}" type="doc">
      <dgm:prSet loTypeId="urn:microsoft.com/office/officeart/2018/2/layout/IconVerticalSolidList" loCatId="icon" qsTypeId="urn:microsoft.com/office/officeart/2005/8/quickstyle/simple2" qsCatId="simple" csTypeId="urn:microsoft.com/office/officeart/2005/8/colors/accent3_4" csCatId="accent3" phldr="1"/>
      <dgm:spPr/>
      <dgm:t>
        <a:bodyPr/>
        <a:lstStyle/>
        <a:p>
          <a:endParaRPr lang="en-US"/>
        </a:p>
      </dgm:t>
    </dgm:pt>
    <dgm:pt modelId="{142E124E-5FA6-40E8-867E-B737284C0E6C}">
      <dgm:prSet/>
      <dgm:spPr/>
      <dgm:t>
        <a:bodyPr/>
        <a:lstStyle/>
        <a:p>
          <a:pPr>
            <a:lnSpc>
              <a:spcPct val="100000"/>
            </a:lnSpc>
          </a:pPr>
          <a:r>
            <a:rPr lang="en-US" b="1" dirty="0"/>
            <a:t>Policies</a:t>
          </a:r>
        </a:p>
      </dgm:t>
    </dgm:pt>
    <dgm:pt modelId="{D7B4BC8A-61AF-4E86-A701-C1FE034757E0}" type="parTrans" cxnId="{E8A17DAD-6C44-464B-ADAF-607C1F8C78D3}">
      <dgm:prSet/>
      <dgm:spPr/>
      <dgm:t>
        <a:bodyPr/>
        <a:lstStyle/>
        <a:p>
          <a:endParaRPr lang="en-US"/>
        </a:p>
      </dgm:t>
    </dgm:pt>
    <dgm:pt modelId="{09F9E1E7-FAFA-48FB-A0B8-EDA518EDB2F4}" type="sibTrans" cxnId="{E8A17DAD-6C44-464B-ADAF-607C1F8C78D3}">
      <dgm:prSet/>
      <dgm:spPr/>
      <dgm:t>
        <a:bodyPr/>
        <a:lstStyle/>
        <a:p>
          <a:endParaRPr lang="en-US"/>
        </a:p>
      </dgm:t>
    </dgm:pt>
    <dgm:pt modelId="{24C02B98-BB0B-4727-B968-97146B09D575}">
      <dgm:prSet/>
      <dgm:spPr/>
      <dgm:t>
        <a:bodyPr/>
        <a:lstStyle/>
        <a:p>
          <a:pPr>
            <a:lnSpc>
              <a:spcPct val="100000"/>
            </a:lnSpc>
          </a:pPr>
          <a:r>
            <a:rPr lang="en-US" dirty="0"/>
            <a:t>Late submissions </a:t>
          </a:r>
          <a:r>
            <a:rPr lang="en-US" u="sng" dirty="0"/>
            <a:t>will not be accepted</a:t>
          </a:r>
          <a:endParaRPr lang="en-US" dirty="0"/>
        </a:p>
      </dgm:t>
    </dgm:pt>
    <dgm:pt modelId="{5424CB2A-3083-490F-9143-384BFE89CCB9}" type="parTrans" cxnId="{2B454B95-2EC4-4BC7-A8C1-882F2D3A2FF0}">
      <dgm:prSet/>
      <dgm:spPr/>
      <dgm:t>
        <a:bodyPr/>
        <a:lstStyle/>
        <a:p>
          <a:endParaRPr lang="en-US"/>
        </a:p>
      </dgm:t>
    </dgm:pt>
    <dgm:pt modelId="{1232AF05-1C9B-4088-8F4B-EEC5B696EB13}" type="sibTrans" cxnId="{2B454B95-2EC4-4BC7-A8C1-882F2D3A2FF0}">
      <dgm:prSet/>
      <dgm:spPr/>
      <dgm:t>
        <a:bodyPr/>
        <a:lstStyle/>
        <a:p>
          <a:endParaRPr lang="en-US"/>
        </a:p>
      </dgm:t>
    </dgm:pt>
    <dgm:pt modelId="{C1B53A7F-7DA5-481A-AEF6-3157C6128EFA}">
      <dgm:prSet/>
      <dgm:spPr/>
      <dgm:t>
        <a:bodyPr/>
        <a:lstStyle/>
        <a:p>
          <a:pPr>
            <a:lnSpc>
              <a:spcPct val="100000"/>
            </a:lnSpc>
          </a:pPr>
          <a:r>
            <a:rPr lang="en-US" dirty="0"/>
            <a:t>You should submit your report, and </a:t>
          </a:r>
          <a:r>
            <a:rPr lang="en-US" dirty="0" err="1"/>
            <a:t>rmd</a:t>
          </a:r>
          <a:r>
            <a:rPr lang="en-US" dirty="0"/>
            <a:t> and html files</a:t>
          </a:r>
        </a:p>
      </dgm:t>
    </dgm:pt>
    <dgm:pt modelId="{3F36E744-0142-4847-8CC5-C9A11296E24F}" type="parTrans" cxnId="{4F411DA2-8698-4184-8A0C-2DFAA0784357}">
      <dgm:prSet/>
      <dgm:spPr/>
      <dgm:t>
        <a:bodyPr/>
        <a:lstStyle/>
        <a:p>
          <a:endParaRPr lang="en-US"/>
        </a:p>
      </dgm:t>
    </dgm:pt>
    <dgm:pt modelId="{3AC4FE12-F36E-46B4-91FA-CD96166D6D66}" type="sibTrans" cxnId="{4F411DA2-8698-4184-8A0C-2DFAA0784357}">
      <dgm:prSet/>
      <dgm:spPr/>
      <dgm:t>
        <a:bodyPr/>
        <a:lstStyle/>
        <a:p>
          <a:endParaRPr lang="en-US"/>
        </a:p>
      </dgm:t>
    </dgm:pt>
    <dgm:pt modelId="{E2FD5A89-ADE5-414D-A5B6-1CF26B3CFB87}">
      <dgm:prSet/>
      <dgm:spPr/>
      <dgm:t>
        <a:bodyPr/>
        <a:lstStyle/>
        <a:p>
          <a:pPr>
            <a:lnSpc>
              <a:spcPct val="100000"/>
            </a:lnSpc>
          </a:pPr>
          <a:r>
            <a:rPr lang="en-US" u="sng" dirty="0"/>
            <a:t>If your </a:t>
          </a:r>
          <a:r>
            <a:rPr lang="en-US" u="sng" dirty="0" err="1"/>
            <a:t>rmd</a:t>
          </a:r>
          <a:r>
            <a:rPr lang="en-US" u="sng" dirty="0"/>
            <a:t> does not knit it means there’s something wrong with it.</a:t>
          </a:r>
          <a:endParaRPr lang="en-US" dirty="0"/>
        </a:p>
      </dgm:t>
    </dgm:pt>
    <dgm:pt modelId="{C5484B0D-9753-4ED7-BE60-009F41A15FD2}" type="parTrans" cxnId="{18A50D8D-16F0-4FF4-9125-7E1822B5CA86}">
      <dgm:prSet/>
      <dgm:spPr/>
      <dgm:t>
        <a:bodyPr/>
        <a:lstStyle/>
        <a:p>
          <a:endParaRPr lang="en-US"/>
        </a:p>
      </dgm:t>
    </dgm:pt>
    <dgm:pt modelId="{E84D2577-9BD8-4438-AAFC-7C9670FC6146}" type="sibTrans" cxnId="{18A50D8D-16F0-4FF4-9125-7E1822B5CA86}">
      <dgm:prSet/>
      <dgm:spPr/>
      <dgm:t>
        <a:bodyPr/>
        <a:lstStyle/>
        <a:p>
          <a:endParaRPr lang="en-US"/>
        </a:p>
      </dgm:t>
    </dgm:pt>
    <dgm:pt modelId="{0B4691D2-41B7-46A5-A94F-DEB16C4E5910}">
      <dgm:prSet custT="1"/>
      <dgm:spPr/>
      <dgm:t>
        <a:bodyPr/>
        <a:lstStyle/>
        <a:p>
          <a:pPr rtl="0">
            <a:lnSpc>
              <a:spcPct val="100000"/>
            </a:lnSpc>
          </a:pPr>
          <a:r>
            <a:rPr lang="en-US" sz="1000" dirty="0"/>
            <a:t>We will not grade code that does not run.</a:t>
          </a:r>
          <a:r>
            <a:rPr lang="en-US" sz="1000" dirty="0">
              <a:latin typeface="Arial" panose="020B0604020202020204"/>
            </a:rPr>
            <a:t> </a:t>
          </a:r>
        </a:p>
      </dgm:t>
    </dgm:pt>
    <dgm:pt modelId="{E0FC5B6F-71ED-494C-88D3-EF603C9CC406}" type="parTrans" cxnId="{6F0DECB8-DE59-40D5-83B8-0F260ECCE69E}">
      <dgm:prSet/>
      <dgm:spPr/>
      <dgm:t>
        <a:bodyPr/>
        <a:lstStyle/>
        <a:p>
          <a:endParaRPr lang="en-US"/>
        </a:p>
      </dgm:t>
    </dgm:pt>
    <dgm:pt modelId="{07DC8101-AACB-4EF3-AAA7-486A07431282}" type="sibTrans" cxnId="{6F0DECB8-DE59-40D5-83B8-0F260ECCE69E}">
      <dgm:prSet/>
      <dgm:spPr/>
      <dgm:t>
        <a:bodyPr/>
        <a:lstStyle/>
        <a:p>
          <a:endParaRPr lang="en-US"/>
        </a:p>
      </dgm:t>
    </dgm:pt>
    <dgm:pt modelId="{C3ED3477-D889-4C80-93B0-0F13E1339E0D}">
      <dgm:prSet custT="1"/>
      <dgm:spPr/>
      <dgm:t>
        <a:bodyPr/>
        <a:lstStyle/>
        <a:p>
          <a:pPr>
            <a:lnSpc>
              <a:spcPct val="100000"/>
            </a:lnSpc>
          </a:pPr>
          <a:r>
            <a:rPr lang="en-US" sz="1000" dirty="0"/>
            <a:t>No html file=no grade</a:t>
          </a:r>
        </a:p>
      </dgm:t>
    </dgm:pt>
    <dgm:pt modelId="{79C39353-D9E1-4096-AC76-DCABCA5F1A00}" type="parTrans" cxnId="{E86B7F71-969B-4224-887E-0DF9151D4978}">
      <dgm:prSet/>
      <dgm:spPr/>
      <dgm:t>
        <a:bodyPr/>
        <a:lstStyle/>
        <a:p>
          <a:endParaRPr lang="en-US"/>
        </a:p>
      </dgm:t>
    </dgm:pt>
    <dgm:pt modelId="{2F3149A1-FE4F-45C4-BEFB-AD6A781B4773}" type="sibTrans" cxnId="{E86B7F71-969B-4224-887E-0DF9151D4978}">
      <dgm:prSet/>
      <dgm:spPr/>
      <dgm:t>
        <a:bodyPr/>
        <a:lstStyle/>
        <a:p>
          <a:endParaRPr lang="en-US"/>
        </a:p>
      </dgm:t>
    </dgm:pt>
    <dgm:pt modelId="{B6AAD461-E4A3-42C9-8ED8-240F50A60A12}">
      <dgm:prSet custT="1"/>
      <dgm:spPr/>
      <dgm:t>
        <a:bodyPr/>
        <a:lstStyle/>
        <a:p>
          <a:pPr>
            <a:lnSpc>
              <a:spcPct val="100000"/>
            </a:lnSpc>
          </a:pPr>
          <a:r>
            <a:rPr lang="en-US" sz="1000" dirty="0"/>
            <a:t>Answer questions and present your argument clearly</a:t>
          </a:r>
        </a:p>
      </dgm:t>
    </dgm:pt>
    <dgm:pt modelId="{220FF254-5660-40EA-BF08-817860058B10}" type="parTrans" cxnId="{08BE4798-47F2-4263-9D6A-BB4137F1967B}">
      <dgm:prSet/>
      <dgm:spPr/>
      <dgm:t>
        <a:bodyPr/>
        <a:lstStyle/>
        <a:p>
          <a:endParaRPr lang="en-US"/>
        </a:p>
      </dgm:t>
    </dgm:pt>
    <dgm:pt modelId="{DC5AD99C-D3B3-44A6-93A4-B950CF4A9DE7}" type="sibTrans" cxnId="{08BE4798-47F2-4263-9D6A-BB4137F1967B}">
      <dgm:prSet/>
      <dgm:spPr/>
      <dgm:t>
        <a:bodyPr/>
        <a:lstStyle/>
        <a:p>
          <a:endParaRPr lang="en-US"/>
        </a:p>
      </dgm:t>
    </dgm:pt>
    <dgm:pt modelId="{12438B0A-D105-4AAE-909F-88AB63F4E06B}">
      <dgm:prSet/>
      <dgm:spPr/>
      <dgm:t>
        <a:bodyPr/>
        <a:lstStyle/>
        <a:p>
          <a:pPr rtl="0">
            <a:lnSpc>
              <a:spcPct val="100000"/>
            </a:lnSpc>
          </a:pPr>
          <a:r>
            <a:rPr lang="en-US" dirty="0"/>
            <a:t>Office hours</a:t>
          </a:r>
          <a:r>
            <a:rPr lang="en-US" dirty="0">
              <a:latin typeface="Arial" panose="020B0604020202020204"/>
            </a:rPr>
            <a:t> </a:t>
          </a:r>
          <a:endParaRPr lang="en-US" dirty="0"/>
        </a:p>
      </dgm:t>
    </dgm:pt>
    <dgm:pt modelId="{09AE1EA1-1FB3-4BDD-98C6-01C45BF02E97}" type="parTrans" cxnId="{160A5C28-4A2E-4EE6-AA9E-37391531D18D}">
      <dgm:prSet/>
      <dgm:spPr/>
      <dgm:t>
        <a:bodyPr/>
        <a:lstStyle/>
        <a:p>
          <a:endParaRPr lang="en-US"/>
        </a:p>
      </dgm:t>
    </dgm:pt>
    <dgm:pt modelId="{23151069-B82C-40ED-9DDB-4C8C97DEA7D9}" type="sibTrans" cxnId="{160A5C28-4A2E-4EE6-AA9E-37391531D18D}">
      <dgm:prSet/>
      <dgm:spPr/>
      <dgm:t>
        <a:bodyPr/>
        <a:lstStyle/>
        <a:p>
          <a:endParaRPr lang="en-US"/>
        </a:p>
      </dgm:t>
    </dgm:pt>
    <dgm:pt modelId="{04EBEC04-08AB-4140-B568-781C69F8100A}">
      <dgm:prSet/>
      <dgm:spPr/>
      <dgm:t>
        <a:bodyPr/>
        <a:lstStyle/>
        <a:p>
          <a:pPr>
            <a:lnSpc>
              <a:spcPct val="100000"/>
            </a:lnSpc>
          </a:pPr>
          <a:r>
            <a:rPr lang="en-US" dirty="0"/>
            <a:t>Will be announced</a:t>
          </a:r>
        </a:p>
      </dgm:t>
    </dgm:pt>
    <dgm:pt modelId="{A4C80863-2CA9-4695-BAF6-7393C4DC8BC9}" type="parTrans" cxnId="{7DAC4D9B-C934-4993-8F61-258B833F9AEA}">
      <dgm:prSet/>
      <dgm:spPr/>
      <dgm:t>
        <a:bodyPr/>
        <a:lstStyle/>
        <a:p>
          <a:endParaRPr lang="en-US"/>
        </a:p>
      </dgm:t>
    </dgm:pt>
    <dgm:pt modelId="{2C10EB01-7184-4E79-B07D-2548E607449E}" type="sibTrans" cxnId="{7DAC4D9B-C934-4993-8F61-258B833F9AEA}">
      <dgm:prSet/>
      <dgm:spPr/>
      <dgm:t>
        <a:bodyPr/>
        <a:lstStyle/>
        <a:p>
          <a:endParaRPr lang="en-US"/>
        </a:p>
      </dgm:t>
    </dgm:pt>
    <dgm:pt modelId="{A5CFB95C-4E15-40A7-A8DA-2E69E082BDC1}">
      <dgm:prSet/>
      <dgm:spPr/>
      <dgm:t>
        <a:bodyPr/>
        <a:lstStyle/>
        <a:p>
          <a:pPr>
            <a:lnSpc>
              <a:spcPct val="100000"/>
            </a:lnSpc>
          </a:pPr>
          <a:r>
            <a:rPr lang="en-US" dirty="0"/>
            <a:t>Class slides (with notes) and </a:t>
          </a:r>
          <a:r>
            <a:rPr lang="en-US" dirty="0" err="1"/>
            <a:t>rmd</a:t>
          </a:r>
          <a:r>
            <a:rPr lang="en-US" dirty="0"/>
            <a:t> files will be posted on canvas</a:t>
          </a:r>
        </a:p>
      </dgm:t>
    </dgm:pt>
    <dgm:pt modelId="{AD68F533-30A7-450F-83BA-D0D238B5340D}" type="parTrans" cxnId="{727B4E79-2EA7-447E-BB4C-8BFD18C18787}">
      <dgm:prSet/>
      <dgm:spPr/>
      <dgm:t>
        <a:bodyPr/>
        <a:lstStyle/>
        <a:p>
          <a:endParaRPr lang="en-US"/>
        </a:p>
      </dgm:t>
    </dgm:pt>
    <dgm:pt modelId="{9AD67035-7015-4D7D-B7E1-3363834D272D}" type="sibTrans" cxnId="{727B4E79-2EA7-447E-BB4C-8BFD18C18787}">
      <dgm:prSet/>
      <dgm:spPr/>
      <dgm:t>
        <a:bodyPr/>
        <a:lstStyle/>
        <a:p>
          <a:endParaRPr lang="en-US"/>
        </a:p>
      </dgm:t>
    </dgm:pt>
    <dgm:pt modelId="{30A2A40A-CD0A-4E98-80FF-B63C1EC57B8C}">
      <dgm:prSet/>
      <dgm:spPr/>
      <dgm:t>
        <a:bodyPr/>
        <a:lstStyle/>
        <a:p>
          <a:pPr>
            <a:lnSpc>
              <a:spcPct val="100000"/>
            </a:lnSpc>
          </a:pPr>
          <a:r>
            <a:rPr lang="en-US" dirty="0"/>
            <a:t>Plagiarism declaration</a:t>
          </a:r>
        </a:p>
      </dgm:t>
    </dgm:pt>
    <dgm:pt modelId="{B6342C7B-6FB3-4AFF-9C4D-1741E383FFC9}" type="parTrans" cxnId="{DC5923AB-0245-4782-BFFC-8D5B32F0BA45}">
      <dgm:prSet/>
      <dgm:spPr/>
      <dgm:t>
        <a:bodyPr/>
        <a:lstStyle/>
        <a:p>
          <a:endParaRPr lang="en-US"/>
        </a:p>
      </dgm:t>
    </dgm:pt>
    <dgm:pt modelId="{64C652FC-8B6F-49F6-AD30-3135D30EA2FA}" type="sibTrans" cxnId="{DC5923AB-0245-4782-BFFC-8D5B32F0BA45}">
      <dgm:prSet/>
      <dgm:spPr/>
      <dgm:t>
        <a:bodyPr/>
        <a:lstStyle/>
        <a:p>
          <a:endParaRPr lang="en-US"/>
        </a:p>
      </dgm:t>
    </dgm:pt>
    <dgm:pt modelId="{B2DE4EB2-34C3-4F98-AACD-66F73FD6AD64}" type="pres">
      <dgm:prSet presAssocID="{BCF3AD72-3A21-49F1-BF4F-F95FC6D5D5B0}" presName="root" presStyleCnt="0">
        <dgm:presLayoutVars>
          <dgm:dir/>
          <dgm:resizeHandles val="exact"/>
        </dgm:presLayoutVars>
      </dgm:prSet>
      <dgm:spPr/>
    </dgm:pt>
    <dgm:pt modelId="{DD6BE3B8-A5A5-4C7E-9DF9-E530C0C1EE26}" type="pres">
      <dgm:prSet presAssocID="{142E124E-5FA6-40E8-867E-B737284C0E6C}" presName="compNode" presStyleCnt="0"/>
      <dgm:spPr/>
    </dgm:pt>
    <dgm:pt modelId="{4F5FCE31-C020-45B4-ABFA-435B8EE08EB7}" type="pres">
      <dgm:prSet presAssocID="{142E124E-5FA6-40E8-867E-B737284C0E6C}" presName="bgRect" presStyleLbl="bgShp" presStyleIdx="0" presStyleCnt="6"/>
      <dgm:spPr>
        <a:xfrm>
          <a:off x="0" y="2724"/>
          <a:ext cx="10912604" cy="558139"/>
        </a:xfrm>
        <a:prstGeom prst="roundRect">
          <a:avLst>
            <a:gd name="adj" fmla="val 10000"/>
          </a:avLst>
        </a:prstGeom>
        <a:solidFill>
          <a:srgbClr val="7F8EB0">
            <a:alpha val="90000"/>
            <a:tint val="40000"/>
            <a:hueOff val="0"/>
            <a:satOff val="0"/>
            <a:lumOff val="0"/>
            <a:alphaOff val="0"/>
          </a:srgbClr>
        </a:solidFill>
        <a:ln w="6350" cap="flat" cmpd="sng" algn="ctr">
          <a:solidFill>
            <a:srgbClr val="7F8EB0">
              <a:alpha val="90000"/>
              <a:tint val="40000"/>
              <a:hueOff val="0"/>
              <a:satOff val="0"/>
              <a:lumOff val="0"/>
              <a:alphaOff val="0"/>
            </a:srgbClr>
          </a:solidFill>
          <a:prstDash val="solid"/>
          <a:miter lim="800000"/>
        </a:ln>
        <a:effectLst/>
        <a:scene3d>
          <a:camera prst="orthographicFront"/>
          <a:lightRig rig="chilly" dir="t"/>
        </a:scene3d>
        <a:sp3d extrusionH="1700" prstMaterial="dkEdge">
          <a:bevelT w="25400" h="6350" prst="softRound"/>
          <a:bevelB w="0" h="0" prst="convex"/>
        </a:sp3d>
      </dgm:spPr>
    </dgm:pt>
    <dgm:pt modelId="{1D22B534-0543-479B-8C39-ED4369F1A304}" type="pres">
      <dgm:prSet presAssocID="{142E124E-5FA6-40E8-867E-B737284C0E6C}"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eck List"/>
        </a:ext>
      </dgm:extLst>
    </dgm:pt>
    <dgm:pt modelId="{7AF90764-8739-41FA-9778-6ADAC280ECBF}" type="pres">
      <dgm:prSet presAssocID="{142E124E-5FA6-40E8-867E-B737284C0E6C}" presName="spaceRect" presStyleCnt="0"/>
      <dgm:spPr/>
    </dgm:pt>
    <dgm:pt modelId="{D6FB4F89-AAF2-4FFE-8302-FA69CBD60DCE}" type="pres">
      <dgm:prSet presAssocID="{142E124E-5FA6-40E8-867E-B737284C0E6C}" presName="parTx" presStyleLbl="revTx" presStyleIdx="0" presStyleCnt="9">
        <dgm:presLayoutVars>
          <dgm:chMax val="0"/>
          <dgm:chPref val="0"/>
        </dgm:presLayoutVars>
      </dgm:prSet>
      <dgm:spPr/>
    </dgm:pt>
    <dgm:pt modelId="{B1054BFE-05EA-4BE2-9750-08A3CDB4346C}" type="pres">
      <dgm:prSet presAssocID="{09F9E1E7-FAFA-48FB-A0B8-EDA518EDB2F4}" presName="sibTrans" presStyleCnt="0"/>
      <dgm:spPr/>
    </dgm:pt>
    <dgm:pt modelId="{68E5A228-D975-40FB-99F7-C0754A00FA5C}" type="pres">
      <dgm:prSet presAssocID="{24C02B98-BB0B-4727-B968-97146B09D575}" presName="compNode" presStyleCnt="0"/>
      <dgm:spPr/>
    </dgm:pt>
    <dgm:pt modelId="{E11CC5AC-5726-4792-BA93-518918B0DADF}" type="pres">
      <dgm:prSet presAssocID="{24C02B98-BB0B-4727-B968-97146B09D575}" presName="bgRect" presStyleLbl="bgShp" presStyleIdx="1" presStyleCnt="6"/>
      <dgm:spPr>
        <a:xfrm>
          <a:off x="0" y="700399"/>
          <a:ext cx="10912604" cy="558139"/>
        </a:xfrm>
        <a:prstGeom prst="roundRect">
          <a:avLst>
            <a:gd name="adj" fmla="val 10000"/>
          </a:avLst>
        </a:prstGeom>
        <a:solidFill>
          <a:srgbClr val="7F8EB0">
            <a:alpha val="90000"/>
            <a:tint val="40000"/>
            <a:hueOff val="0"/>
            <a:satOff val="0"/>
            <a:lumOff val="0"/>
            <a:alphaOff val="0"/>
          </a:srgbClr>
        </a:solidFill>
        <a:ln w="6350" cap="flat" cmpd="sng" algn="ctr">
          <a:solidFill>
            <a:srgbClr val="7F8EB0">
              <a:alpha val="90000"/>
              <a:tint val="40000"/>
              <a:hueOff val="0"/>
              <a:satOff val="0"/>
              <a:lumOff val="0"/>
              <a:alphaOff val="0"/>
            </a:srgbClr>
          </a:solidFill>
          <a:prstDash val="solid"/>
          <a:miter lim="800000"/>
        </a:ln>
        <a:effectLst/>
        <a:scene3d>
          <a:camera prst="orthographicFront"/>
          <a:lightRig rig="chilly" dir="t"/>
        </a:scene3d>
        <a:sp3d extrusionH="1700" prstMaterial="dkEdge">
          <a:bevelT w="25400" h="6350" prst="softRound"/>
          <a:bevelB w="0" h="0" prst="convex"/>
        </a:sp3d>
      </dgm:spPr>
    </dgm:pt>
    <dgm:pt modelId="{5FD22971-5752-410B-B5AC-6A86D8E4C2C8}" type="pres">
      <dgm:prSet presAssocID="{24C02B98-BB0B-4727-B968-97146B09D575}"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Owl"/>
        </a:ext>
      </dgm:extLst>
    </dgm:pt>
    <dgm:pt modelId="{A1FA842C-4707-498F-AEAC-3E51F41236DC}" type="pres">
      <dgm:prSet presAssocID="{24C02B98-BB0B-4727-B968-97146B09D575}" presName="spaceRect" presStyleCnt="0"/>
      <dgm:spPr/>
    </dgm:pt>
    <dgm:pt modelId="{FA4DCC63-1CED-4B93-B9BA-5AA965877435}" type="pres">
      <dgm:prSet presAssocID="{24C02B98-BB0B-4727-B968-97146B09D575}" presName="parTx" presStyleLbl="revTx" presStyleIdx="1" presStyleCnt="9">
        <dgm:presLayoutVars>
          <dgm:chMax val="0"/>
          <dgm:chPref val="0"/>
        </dgm:presLayoutVars>
      </dgm:prSet>
      <dgm:spPr/>
    </dgm:pt>
    <dgm:pt modelId="{82DD9822-2FF7-4CC3-A619-B1EE0806ABE9}" type="pres">
      <dgm:prSet presAssocID="{24C02B98-BB0B-4727-B968-97146B09D575}" presName="desTx" presStyleLbl="revTx" presStyleIdx="2" presStyleCnt="9">
        <dgm:presLayoutVars/>
      </dgm:prSet>
      <dgm:spPr/>
    </dgm:pt>
    <dgm:pt modelId="{1C3E1B0A-4367-413B-B741-54A2DC959310}" type="pres">
      <dgm:prSet presAssocID="{1232AF05-1C9B-4088-8F4B-EEC5B696EB13}" presName="sibTrans" presStyleCnt="0"/>
      <dgm:spPr/>
    </dgm:pt>
    <dgm:pt modelId="{E6F48045-12B7-497B-9F58-16E98A861274}" type="pres">
      <dgm:prSet presAssocID="{E2FD5A89-ADE5-414D-A5B6-1CF26B3CFB87}" presName="compNode" presStyleCnt="0"/>
      <dgm:spPr/>
    </dgm:pt>
    <dgm:pt modelId="{E0EDB042-9608-47BC-AF39-33DE4DAE0C6D}" type="pres">
      <dgm:prSet presAssocID="{E2FD5A89-ADE5-414D-A5B6-1CF26B3CFB87}" presName="bgRect" presStyleLbl="bgShp" presStyleIdx="2" presStyleCnt="6"/>
      <dgm:spPr>
        <a:xfrm>
          <a:off x="0" y="1398074"/>
          <a:ext cx="10912604" cy="558139"/>
        </a:xfrm>
        <a:prstGeom prst="roundRect">
          <a:avLst>
            <a:gd name="adj" fmla="val 10000"/>
          </a:avLst>
        </a:prstGeom>
        <a:solidFill>
          <a:srgbClr val="7F8EB0">
            <a:alpha val="90000"/>
            <a:tint val="40000"/>
            <a:hueOff val="0"/>
            <a:satOff val="0"/>
            <a:lumOff val="0"/>
            <a:alphaOff val="0"/>
          </a:srgbClr>
        </a:solidFill>
        <a:ln w="6350" cap="flat" cmpd="sng" algn="ctr">
          <a:solidFill>
            <a:srgbClr val="7F8EB0">
              <a:alpha val="90000"/>
              <a:tint val="40000"/>
              <a:hueOff val="0"/>
              <a:satOff val="0"/>
              <a:lumOff val="0"/>
              <a:alphaOff val="0"/>
            </a:srgbClr>
          </a:solidFill>
          <a:prstDash val="solid"/>
          <a:miter lim="800000"/>
        </a:ln>
        <a:effectLst/>
        <a:scene3d>
          <a:camera prst="orthographicFront"/>
          <a:lightRig rig="chilly" dir="t"/>
        </a:scene3d>
        <a:sp3d extrusionH="1700" prstMaterial="dkEdge">
          <a:bevelT w="25400" h="6350" prst="softRound"/>
          <a:bevelB w="0" h="0" prst="convex"/>
        </a:sp3d>
      </dgm:spPr>
    </dgm:pt>
    <dgm:pt modelId="{AFCD2434-A5E3-434E-94E0-D224417F82F6}" type="pres">
      <dgm:prSet presAssocID="{E2FD5A89-ADE5-414D-A5B6-1CF26B3CFB87}" presName="iconRect" presStyleLbl="node1" presStyleIdx="2" presStyleCnt="6"/>
      <dgm:spPr>
        <a:blipFill rotWithShape="1">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Stopwatch"/>
        </a:ext>
      </dgm:extLst>
    </dgm:pt>
    <dgm:pt modelId="{46395536-4F38-4B9F-BAEA-94C2ECB523FE}" type="pres">
      <dgm:prSet presAssocID="{E2FD5A89-ADE5-414D-A5B6-1CF26B3CFB87}" presName="spaceRect" presStyleCnt="0"/>
      <dgm:spPr/>
    </dgm:pt>
    <dgm:pt modelId="{B0699875-FE6A-4F08-8FBD-6138EB7B1D8B}" type="pres">
      <dgm:prSet presAssocID="{E2FD5A89-ADE5-414D-A5B6-1CF26B3CFB87}" presName="parTx" presStyleLbl="revTx" presStyleIdx="3" presStyleCnt="9">
        <dgm:presLayoutVars>
          <dgm:chMax val="0"/>
          <dgm:chPref val="0"/>
        </dgm:presLayoutVars>
      </dgm:prSet>
      <dgm:spPr/>
    </dgm:pt>
    <dgm:pt modelId="{9E8B4381-427C-48E1-B21C-4954227B8341}" type="pres">
      <dgm:prSet presAssocID="{E2FD5A89-ADE5-414D-A5B6-1CF26B3CFB87}" presName="desTx" presStyleLbl="revTx" presStyleIdx="4" presStyleCnt="9">
        <dgm:presLayoutVars/>
      </dgm:prSet>
      <dgm:spPr/>
    </dgm:pt>
    <dgm:pt modelId="{62567908-1FD7-4478-8F38-56880F5B5941}" type="pres">
      <dgm:prSet presAssocID="{E84D2577-9BD8-4438-AAFC-7C9670FC6146}" presName="sibTrans" presStyleCnt="0"/>
      <dgm:spPr/>
    </dgm:pt>
    <dgm:pt modelId="{DBCFB67C-7151-427A-9910-5DCC67DA5300}" type="pres">
      <dgm:prSet presAssocID="{12438B0A-D105-4AAE-909F-88AB63F4E06B}" presName="compNode" presStyleCnt="0"/>
      <dgm:spPr/>
    </dgm:pt>
    <dgm:pt modelId="{BC3CDBBB-8DB1-406F-9912-52B7B5985058}" type="pres">
      <dgm:prSet presAssocID="{12438B0A-D105-4AAE-909F-88AB63F4E06B}" presName="bgRect" presStyleLbl="bgShp" presStyleIdx="3" presStyleCnt="6"/>
      <dgm:spPr>
        <a:xfrm>
          <a:off x="0" y="2095749"/>
          <a:ext cx="10912604" cy="558139"/>
        </a:xfrm>
        <a:prstGeom prst="roundRect">
          <a:avLst>
            <a:gd name="adj" fmla="val 10000"/>
          </a:avLst>
        </a:prstGeom>
        <a:solidFill>
          <a:srgbClr val="7F8EB0">
            <a:alpha val="90000"/>
            <a:tint val="40000"/>
            <a:hueOff val="0"/>
            <a:satOff val="0"/>
            <a:lumOff val="0"/>
            <a:alphaOff val="0"/>
          </a:srgbClr>
        </a:solidFill>
        <a:ln w="6350" cap="flat" cmpd="sng" algn="ctr">
          <a:solidFill>
            <a:srgbClr val="7F8EB0">
              <a:alpha val="90000"/>
              <a:tint val="40000"/>
              <a:hueOff val="0"/>
              <a:satOff val="0"/>
              <a:lumOff val="0"/>
              <a:alphaOff val="0"/>
            </a:srgbClr>
          </a:solidFill>
          <a:prstDash val="solid"/>
          <a:miter lim="800000"/>
        </a:ln>
        <a:effectLst/>
        <a:scene3d>
          <a:camera prst="orthographicFront"/>
          <a:lightRig rig="chilly" dir="t"/>
        </a:scene3d>
        <a:sp3d extrusionH="1700" prstMaterial="dkEdge">
          <a:bevelT w="25400" h="6350" prst="softRound"/>
          <a:bevelB w="0" h="0" prst="convex"/>
        </a:sp3d>
      </dgm:spPr>
    </dgm:pt>
    <dgm:pt modelId="{312F42A1-5130-4ADD-BEF1-CD7D49BDE54A}" type="pres">
      <dgm:prSet presAssocID="{12438B0A-D105-4AAE-909F-88AB63F4E06B}" presName="iconRect" presStyleLbl="node1" presStyleIdx="3" presStyleCnt="6"/>
      <dgm:spPr>
        <a:xfrm>
          <a:off x="168837" y="2221330"/>
          <a:ext cx="306976" cy="306976"/>
        </a:xfrm>
        <a:prstGeom prst="rect">
          <a:avLst/>
        </a:prstGeom>
        <a:blipFill rotWithShape="1">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Alarm clock"/>
        </a:ext>
      </dgm:extLst>
    </dgm:pt>
    <dgm:pt modelId="{EDD1BBC9-63B8-4826-9282-C0E799EA7480}" type="pres">
      <dgm:prSet presAssocID="{12438B0A-D105-4AAE-909F-88AB63F4E06B}" presName="spaceRect" presStyleCnt="0"/>
      <dgm:spPr/>
    </dgm:pt>
    <dgm:pt modelId="{4FAE7798-281A-4AC4-8F3D-F681BF8522A0}" type="pres">
      <dgm:prSet presAssocID="{12438B0A-D105-4AAE-909F-88AB63F4E06B}" presName="parTx" presStyleLbl="revTx" presStyleIdx="5" presStyleCnt="9">
        <dgm:presLayoutVars>
          <dgm:chMax val="0"/>
          <dgm:chPref val="0"/>
        </dgm:presLayoutVars>
      </dgm:prSet>
      <dgm:spPr/>
    </dgm:pt>
    <dgm:pt modelId="{45DF159D-8C6C-4DF4-8026-CB3CC8431702}" type="pres">
      <dgm:prSet presAssocID="{12438B0A-D105-4AAE-909F-88AB63F4E06B}" presName="desTx" presStyleLbl="revTx" presStyleIdx="6" presStyleCnt="9">
        <dgm:presLayoutVars/>
      </dgm:prSet>
      <dgm:spPr/>
    </dgm:pt>
    <dgm:pt modelId="{C3F824FF-DC1D-4591-88EE-DE73DC063F89}" type="pres">
      <dgm:prSet presAssocID="{23151069-B82C-40ED-9DDB-4C8C97DEA7D9}" presName="sibTrans" presStyleCnt="0"/>
      <dgm:spPr/>
    </dgm:pt>
    <dgm:pt modelId="{0519EDC4-552A-4F0D-986F-ECFF4F5C311D}" type="pres">
      <dgm:prSet presAssocID="{A5CFB95C-4E15-40A7-A8DA-2E69E082BDC1}" presName="compNode" presStyleCnt="0"/>
      <dgm:spPr/>
    </dgm:pt>
    <dgm:pt modelId="{C6E5BFF4-513D-48BB-BF89-EC0B4FB45378}" type="pres">
      <dgm:prSet presAssocID="{A5CFB95C-4E15-40A7-A8DA-2E69E082BDC1}" presName="bgRect" presStyleLbl="bgShp" presStyleIdx="4" presStyleCnt="6"/>
      <dgm:spPr>
        <a:xfrm>
          <a:off x="0" y="3491098"/>
          <a:ext cx="10912604" cy="558139"/>
        </a:xfrm>
        <a:prstGeom prst="roundRect">
          <a:avLst>
            <a:gd name="adj" fmla="val 10000"/>
          </a:avLst>
        </a:prstGeom>
        <a:solidFill>
          <a:srgbClr val="7F8EB0">
            <a:alpha val="90000"/>
            <a:tint val="40000"/>
            <a:hueOff val="0"/>
            <a:satOff val="0"/>
            <a:lumOff val="0"/>
            <a:alphaOff val="0"/>
          </a:srgbClr>
        </a:solidFill>
        <a:ln w="6350" cap="flat" cmpd="sng" algn="ctr">
          <a:solidFill>
            <a:srgbClr val="7F8EB0">
              <a:alpha val="90000"/>
              <a:tint val="40000"/>
              <a:hueOff val="0"/>
              <a:satOff val="0"/>
              <a:lumOff val="0"/>
              <a:alphaOff val="0"/>
            </a:srgbClr>
          </a:solidFill>
          <a:prstDash val="solid"/>
          <a:miter lim="800000"/>
        </a:ln>
        <a:effectLst/>
        <a:scene3d>
          <a:camera prst="orthographicFront"/>
          <a:lightRig rig="chilly" dir="t"/>
        </a:scene3d>
        <a:sp3d extrusionH="1700" prstMaterial="dkEdge">
          <a:bevelT w="25400" h="6350" prst="softRound"/>
          <a:bevelB w="0" h="0" prst="convex"/>
        </a:sp3d>
      </dgm:spPr>
    </dgm:pt>
    <dgm:pt modelId="{8C636212-C344-4515-9886-1801FAA30AB4}" type="pres">
      <dgm:prSet presAssocID="{A5CFB95C-4E15-40A7-A8DA-2E69E082BDC1}"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Classroom"/>
        </a:ext>
      </dgm:extLst>
    </dgm:pt>
    <dgm:pt modelId="{54D2C281-6FC5-4A94-924E-2A8727AA92BC}" type="pres">
      <dgm:prSet presAssocID="{A5CFB95C-4E15-40A7-A8DA-2E69E082BDC1}" presName="spaceRect" presStyleCnt="0"/>
      <dgm:spPr/>
    </dgm:pt>
    <dgm:pt modelId="{2BA91598-3D12-416D-BB2E-74AA0CEE76F2}" type="pres">
      <dgm:prSet presAssocID="{A5CFB95C-4E15-40A7-A8DA-2E69E082BDC1}" presName="parTx" presStyleLbl="revTx" presStyleIdx="7" presStyleCnt="9">
        <dgm:presLayoutVars>
          <dgm:chMax val="0"/>
          <dgm:chPref val="0"/>
        </dgm:presLayoutVars>
      </dgm:prSet>
      <dgm:spPr/>
    </dgm:pt>
    <dgm:pt modelId="{3B2DA90D-D6D5-4244-8EC2-133D29367E18}" type="pres">
      <dgm:prSet presAssocID="{9AD67035-7015-4D7D-B7E1-3363834D272D}" presName="sibTrans" presStyleCnt="0"/>
      <dgm:spPr/>
    </dgm:pt>
    <dgm:pt modelId="{EE5FA76C-E406-4C99-BB75-EA3994F82DBA}" type="pres">
      <dgm:prSet presAssocID="{30A2A40A-CD0A-4E98-80FF-B63C1EC57B8C}" presName="compNode" presStyleCnt="0"/>
      <dgm:spPr/>
    </dgm:pt>
    <dgm:pt modelId="{5CEA79D8-8B01-402A-BA10-2ABFD268F0EE}" type="pres">
      <dgm:prSet presAssocID="{30A2A40A-CD0A-4E98-80FF-B63C1EC57B8C}" presName="bgRect" presStyleLbl="bgShp" presStyleIdx="5" presStyleCnt="6"/>
      <dgm:spPr>
        <a:xfrm>
          <a:off x="0" y="4188773"/>
          <a:ext cx="10912604" cy="558139"/>
        </a:xfrm>
        <a:prstGeom prst="roundRect">
          <a:avLst>
            <a:gd name="adj" fmla="val 10000"/>
          </a:avLst>
        </a:prstGeom>
        <a:solidFill>
          <a:srgbClr val="7F8EB0">
            <a:alpha val="90000"/>
            <a:tint val="40000"/>
            <a:hueOff val="0"/>
            <a:satOff val="0"/>
            <a:lumOff val="0"/>
            <a:alphaOff val="0"/>
          </a:srgbClr>
        </a:solidFill>
        <a:ln w="6350" cap="flat" cmpd="sng" algn="ctr">
          <a:solidFill>
            <a:srgbClr val="7F8EB0">
              <a:alpha val="90000"/>
              <a:tint val="40000"/>
              <a:hueOff val="0"/>
              <a:satOff val="0"/>
              <a:lumOff val="0"/>
              <a:alphaOff val="0"/>
            </a:srgbClr>
          </a:solidFill>
          <a:prstDash val="solid"/>
          <a:miter lim="800000"/>
        </a:ln>
        <a:effectLst/>
        <a:scene3d>
          <a:camera prst="orthographicFront"/>
          <a:lightRig rig="chilly" dir="t"/>
        </a:scene3d>
        <a:sp3d extrusionH="1700" prstMaterial="dkEdge">
          <a:bevelT w="25400" h="6350" prst="softRound"/>
          <a:bevelB w="0" h="0" prst="convex"/>
        </a:sp3d>
      </dgm:spPr>
    </dgm:pt>
    <dgm:pt modelId="{CEABFE68-8B09-4441-B39A-03AB49D5A7E2}" type="pres">
      <dgm:prSet presAssocID="{30A2A40A-CD0A-4E98-80FF-B63C1EC57B8C}"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Pencil"/>
        </a:ext>
      </dgm:extLst>
    </dgm:pt>
    <dgm:pt modelId="{B411B416-C6CD-4940-BC6D-F70CBF353895}" type="pres">
      <dgm:prSet presAssocID="{30A2A40A-CD0A-4E98-80FF-B63C1EC57B8C}" presName="spaceRect" presStyleCnt="0"/>
      <dgm:spPr/>
    </dgm:pt>
    <dgm:pt modelId="{3EDA1DD0-9D21-4088-92A3-F5ED25298FAE}" type="pres">
      <dgm:prSet presAssocID="{30A2A40A-CD0A-4E98-80FF-B63C1EC57B8C}" presName="parTx" presStyleLbl="revTx" presStyleIdx="8" presStyleCnt="9">
        <dgm:presLayoutVars>
          <dgm:chMax val="0"/>
          <dgm:chPref val="0"/>
        </dgm:presLayoutVars>
      </dgm:prSet>
      <dgm:spPr/>
    </dgm:pt>
  </dgm:ptLst>
  <dgm:cxnLst>
    <dgm:cxn modelId="{B56CCB13-FD43-40DE-AED3-D8EEBAA499AD}" type="presOf" srcId="{E2FD5A89-ADE5-414D-A5B6-1CF26B3CFB87}" destId="{B0699875-FE6A-4F08-8FBD-6138EB7B1D8B}" srcOrd="0" destOrd="0" presId="urn:microsoft.com/office/officeart/2018/2/layout/IconVerticalSolidList"/>
    <dgm:cxn modelId="{B7309A25-E61D-4B3B-97D9-6910BBFF926C}" type="presOf" srcId="{30A2A40A-CD0A-4E98-80FF-B63C1EC57B8C}" destId="{3EDA1DD0-9D21-4088-92A3-F5ED25298FAE}" srcOrd="0" destOrd="0" presId="urn:microsoft.com/office/officeart/2018/2/layout/IconVerticalSolidList"/>
    <dgm:cxn modelId="{160A5C28-4A2E-4EE6-AA9E-37391531D18D}" srcId="{BCF3AD72-3A21-49F1-BF4F-F95FC6D5D5B0}" destId="{12438B0A-D105-4AAE-909F-88AB63F4E06B}" srcOrd="3" destOrd="0" parTransId="{09AE1EA1-1FB3-4BDD-98C6-01C45BF02E97}" sibTransId="{23151069-B82C-40ED-9DDB-4C8C97DEA7D9}"/>
    <dgm:cxn modelId="{20B3AB29-FB78-4BE0-B925-F0AE153379AB}" type="presOf" srcId="{C1B53A7F-7DA5-481A-AEF6-3157C6128EFA}" destId="{82DD9822-2FF7-4CC3-A619-B1EE0806ABE9}" srcOrd="0" destOrd="0" presId="urn:microsoft.com/office/officeart/2018/2/layout/IconVerticalSolidList"/>
    <dgm:cxn modelId="{12B58770-ADB1-42E4-9284-527FA0BA14C8}" type="presOf" srcId="{24C02B98-BB0B-4727-B968-97146B09D575}" destId="{FA4DCC63-1CED-4B93-B9BA-5AA965877435}" srcOrd="0" destOrd="0" presId="urn:microsoft.com/office/officeart/2018/2/layout/IconVerticalSolidList"/>
    <dgm:cxn modelId="{E86B7F71-969B-4224-887E-0DF9151D4978}" srcId="{E2FD5A89-ADE5-414D-A5B6-1CF26B3CFB87}" destId="{C3ED3477-D889-4C80-93B0-0F13E1339E0D}" srcOrd="1" destOrd="0" parTransId="{79C39353-D9E1-4096-AC76-DCABCA5F1A00}" sibTransId="{2F3149A1-FE4F-45C4-BEFB-AD6A781B4773}"/>
    <dgm:cxn modelId="{7D922C77-1A57-4FE9-9246-440FF69268E9}" type="presOf" srcId="{B6AAD461-E4A3-42C9-8ED8-240F50A60A12}" destId="{9E8B4381-427C-48E1-B21C-4954227B8341}" srcOrd="0" destOrd="2" presId="urn:microsoft.com/office/officeart/2018/2/layout/IconVerticalSolidList"/>
    <dgm:cxn modelId="{727B4E79-2EA7-447E-BB4C-8BFD18C18787}" srcId="{BCF3AD72-3A21-49F1-BF4F-F95FC6D5D5B0}" destId="{A5CFB95C-4E15-40A7-A8DA-2E69E082BDC1}" srcOrd="4" destOrd="0" parTransId="{AD68F533-30A7-450F-83BA-D0D238B5340D}" sibTransId="{9AD67035-7015-4D7D-B7E1-3363834D272D}"/>
    <dgm:cxn modelId="{40F61080-B5F7-49BB-A318-18B318309782}" type="presOf" srcId="{BCF3AD72-3A21-49F1-BF4F-F95FC6D5D5B0}" destId="{B2DE4EB2-34C3-4F98-AACD-66F73FD6AD64}" srcOrd="0" destOrd="0" presId="urn:microsoft.com/office/officeart/2018/2/layout/IconVerticalSolidList"/>
    <dgm:cxn modelId="{B9D0BF81-1DEA-4CC1-B67B-95203DDCEAFA}" type="presOf" srcId="{04EBEC04-08AB-4140-B568-781C69F8100A}" destId="{45DF159D-8C6C-4DF4-8026-CB3CC8431702}" srcOrd="0" destOrd="0" presId="urn:microsoft.com/office/officeart/2018/2/layout/IconVerticalSolidList"/>
    <dgm:cxn modelId="{18A50D8D-16F0-4FF4-9125-7E1822B5CA86}" srcId="{BCF3AD72-3A21-49F1-BF4F-F95FC6D5D5B0}" destId="{E2FD5A89-ADE5-414D-A5B6-1CF26B3CFB87}" srcOrd="2" destOrd="0" parTransId="{C5484B0D-9753-4ED7-BE60-009F41A15FD2}" sibTransId="{E84D2577-9BD8-4438-AAFC-7C9670FC6146}"/>
    <dgm:cxn modelId="{776E9E8D-CCDE-4172-ABBD-6389426E087C}" type="presOf" srcId="{12438B0A-D105-4AAE-909F-88AB63F4E06B}" destId="{4FAE7798-281A-4AC4-8F3D-F681BF8522A0}" srcOrd="0" destOrd="0" presId="urn:microsoft.com/office/officeart/2018/2/layout/IconVerticalSolidList"/>
    <dgm:cxn modelId="{EECE5D94-4E28-43F5-B366-FF8E667290E5}" type="presOf" srcId="{A5CFB95C-4E15-40A7-A8DA-2E69E082BDC1}" destId="{2BA91598-3D12-416D-BB2E-74AA0CEE76F2}" srcOrd="0" destOrd="0" presId="urn:microsoft.com/office/officeart/2018/2/layout/IconVerticalSolidList"/>
    <dgm:cxn modelId="{2B454B95-2EC4-4BC7-A8C1-882F2D3A2FF0}" srcId="{BCF3AD72-3A21-49F1-BF4F-F95FC6D5D5B0}" destId="{24C02B98-BB0B-4727-B968-97146B09D575}" srcOrd="1" destOrd="0" parTransId="{5424CB2A-3083-490F-9143-384BFE89CCB9}" sibTransId="{1232AF05-1C9B-4088-8F4B-EEC5B696EB13}"/>
    <dgm:cxn modelId="{08BE4798-47F2-4263-9D6A-BB4137F1967B}" srcId="{E2FD5A89-ADE5-414D-A5B6-1CF26B3CFB87}" destId="{B6AAD461-E4A3-42C9-8ED8-240F50A60A12}" srcOrd="2" destOrd="0" parTransId="{220FF254-5660-40EA-BF08-817860058B10}" sibTransId="{DC5AD99C-D3B3-44A6-93A4-B950CF4A9DE7}"/>
    <dgm:cxn modelId="{F1F7A29A-1241-4026-97E3-E2E30009AF20}" type="presOf" srcId="{C3ED3477-D889-4C80-93B0-0F13E1339E0D}" destId="{9E8B4381-427C-48E1-B21C-4954227B8341}" srcOrd="0" destOrd="1" presId="urn:microsoft.com/office/officeart/2018/2/layout/IconVerticalSolidList"/>
    <dgm:cxn modelId="{7DAC4D9B-C934-4993-8F61-258B833F9AEA}" srcId="{12438B0A-D105-4AAE-909F-88AB63F4E06B}" destId="{04EBEC04-08AB-4140-B568-781C69F8100A}" srcOrd="0" destOrd="0" parTransId="{A4C80863-2CA9-4695-BAF6-7393C4DC8BC9}" sibTransId="{2C10EB01-7184-4E79-B07D-2548E607449E}"/>
    <dgm:cxn modelId="{4F411DA2-8698-4184-8A0C-2DFAA0784357}" srcId="{24C02B98-BB0B-4727-B968-97146B09D575}" destId="{C1B53A7F-7DA5-481A-AEF6-3157C6128EFA}" srcOrd="0" destOrd="0" parTransId="{3F36E744-0142-4847-8CC5-C9A11296E24F}" sibTransId="{3AC4FE12-F36E-46B4-91FA-CD96166D6D66}"/>
    <dgm:cxn modelId="{DC5923AB-0245-4782-BFFC-8D5B32F0BA45}" srcId="{BCF3AD72-3A21-49F1-BF4F-F95FC6D5D5B0}" destId="{30A2A40A-CD0A-4E98-80FF-B63C1EC57B8C}" srcOrd="5" destOrd="0" parTransId="{B6342C7B-6FB3-4AFF-9C4D-1741E383FFC9}" sibTransId="{64C652FC-8B6F-49F6-AD30-3135D30EA2FA}"/>
    <dgm:cxn modelId="{E8A17DAD-6C44-464B-ADAF-607C1F8C78D3}" srcId="{BCF3AD72-3A21-49F1-BF4F-F95FC6D5D5B0}" destId="{142E124E-5FA6-40E8-867E-B737284C0E6C}" srcOrd="0" destOrd="0" parTransId="{D7B4BC8A-61AF-4E86-A701-C1FE034757E0}" sibTransId="{09F9E1E7-FAFA-48FB-A0B8-EDA518EDB2F4}"/>
    <dgm:cxn modelId="{6F0DECB8-DE59-40D5-83B8-0F260ECCE69E}" srcId="{E2FD5A89-ADE5-414D-A5B6-1CF26B3CFB87}" destId="{0B4691D2-41B7-46A5-A94F-DEB16C4E5910}" srcOrd="0" destOrd="0" parTransId="{E0FC5B6F-71ED-494C-88D3-EF603C9CC406}" sibTransId="{07DC8101-AACB-4EF3-AAA7-486A07431282}"/>
    <dgm:cxn modelId="{FBC1ADD7-E123-4693-87AA-CBBDA103A5BE}" type="presOf" srcId="{0B4691D2-41B7-46A5-A94F-DEB16C4E5910}" destId="{9E8B4381-427C-48E1-B21C-4954227B8341}" srcOrd="0" destOrd="0" presId="urn:microsoft.com/office/officeart/2018/2/layout/IconVerticalSolidList"/>
    <dgm:cxn modelId="{76743CDD-EDFA-441D-A57C-8A2DDF1782B3}" type="presOf" srcId="{142E124E-5FA6-40E8-867E-B737284C0E6C}" destId="{D6FB4F89-AAF2-4FFE-8302-FA69CBD60DCE}" srcOrd="0" destOrd="0" presId="urn:microsoft.com/office/officeart/2018/2/layout/IconVerticalSolidList"/>
    <dgm:cxn modelId="{7DCEFBF4-C0E8-4C76-B101-AD25B13EA6AF}" type="presParOf" srcId="{B2DE4EB2-34C3-4F98-AACD-66F73FD6AD64}" destId="{DD6BE3B8-A5A5-4C7E-9DF9-E530C0C1EE26}" srcOrd="0" destOrd="0" presId="urn:microsoft.com/office/officeart/2018/2/layout/IconVerticalSolidList"/>
    <dgm:cxn modelId="{A4C30E5E-FD16-4EFB-9574-431BE29ED548}" type="presParOf" srcId="{DD6BE3B8-A5A5-4C7E-9DF9-E530C0C1EE26}" destId="{4F5FCE31-C020-45B4-ABFA-435B8EE08EB7}" srcOrd="0" destOrd="0" presId="urn:microsoft.com/office/officeart/2018/2/layout/IconVerticalSolidList"/>
    <dgm:cxn modelId="{1EFA3DA5-0C93-4229-90C2-F0A40403A536}" type="presParOf" srcId="{DD6BE3B8-A5A5-4C7E-9DF9-E530C0C1EE26}" destId="{1D22B534-0543-479B-8C39-ED4369F1A304}" srcOrd="1" destOrd="0" presId="urn:microsoft.com/office/officeart/2018/2/layout/IconVerticalSolidList"/>
    <dgm:cxn modelId="{7455597C-E697-4147-9069-0B6260A0D424}" type="presParOf" srcId="{DD6BE3B8-A5A5-4C7E-9DF9-E530C0C1EE26}" destId="{7AF90764-8739-41FA-9778-6ADAC280ECBF}" srcOrd="2" destOrd="0" presId="urn:microsoft.com/office/officeart/2018/2/layout/IconVerticalSolidList"/>
    <dgm:cxn modelId="{7511A9D7-8A73-4094-919F-85CB59156283}" type="presParOf" srcId="{DD6BE3B8-A5A5-4C7E-9DF9-E530C0C1EE26}" destId="{D6FB4F89-AAF2-4FFE-8302-FA69CBD60DCE}" srcOrd="3" destOrd="0" presId="urn:microsoft.com/office/officeart/2018/2/layout/IconVerticalSolidList"/>
    <dgm:cxn modelId="{3D0007ED-0207-40E9-9174-C33ABEAF8FCB}" type="presParOf" srcId="{B2DE4EB2-34C3-4F98-AACD-66F73FD6AD64}" destId="{B1054BFE-05EA-4BE2-9750-08A3CDB4346C}" srcOrd="1" destOrd="0" presId="urn:microsoft.com/office/officeart/2018/2/layout/IconVerticalSolidList"/>
    <dgm:cxn modelId="{8219023E-8FB9-47BA-B1F6-862A0840DC0E}" type="presParOf" srcId="{B2DE4EB2-34C3-4F98-AACD-66F73FD6AD64}" destId="{68E5A228-D975-40FB-99F7-C0754A00FA5C}" srcOrd="2" destOrd="0" presId="urn:microsoft.com/office/officeart/2018/2/layout/IconVerticalSolidList"/>
    <dgm:cxn modelId="{9111B5B8-1872-4B69-AFBC-DC3B53BB04C2}" type="presParOf" srcId="{68E5A228-D975-40FB-99F7-C0754A00FA5C}" destId="{E11CC5AC-5726-4792-BA93-518918B0DADF}" srcOrd="0" destOrd="0" presId="urn:microsoft.com/office/officeart/2018/2/layout/IconVerticalSolidList"/>
    <dgm:cxn modelId="{32C496CA-85F4-4B31-9353-41DABD9EC177}" type="presParOf" srcId="{68E5A228-D975-40FB-99F7-C0754A00FA5C}" destId="{5FD22971-5752-410B-B5AC-6A86D8E4C2C8}" srcOrd="1" destOrd="0" presId="urn:microsoft.com/office/officeart/2018/2/layout/IconVerticalSolidList"/>
    <dgm:cxn modelId="{AB7406B2-054D-4752-AB9E-F459020069F1}" type="presParOf" srcId="{68E5A228-D975-40FB-99F7-C0754A00FA5C}" destId="{A1FA842C-4707-498F-AEAC-3E51F41236DC}" srcOrd="2" destOrd="0" presId="urn:microsoft.com/office/officeart/2018/2/layout/IconVerticalSolidList"/>
    <dgm:cxn modelId="{050F8E42-BCD0-435A-888A-5C376AA56A45}" type="presParOf" srcId="{68E5A228-D975-40FB-99F7-C0754A00FA5C}" destId="{FA4DCC63-1CED-4B93-B9BA-5AA965877435}" srcOrd="3" destOrd="0" presId="urn:microsoft.com/office/officeart/2018/2/layout/IconVerticalSolidList"/>
    <dgm:cxn modelId="{43099D10-820B-4919-80DB-41BF4DD66EAA}" type="presParOf" srcId="{68E5A228-D975-40FB-99F7-C0754A00FA5C}" destId="{82DD9822-2FF7-4CC3-A619-B1EE0806ABE9}" srcOrd="4" destOrd="0" presId="urn:microsoft.com/office/officeart/2018/2/layout/IconVerticalSolidList"/>
    <dgm:cxn modelId="{DAA5C3C1-E123-412B-857D-A3CCA7CFEBF6}" type="presParOf" srcId="{B2DE4EB2-34C3-4F98-AACD-66F73FD6AD64}" destId="{1C3E1B0A-4367-413B-B741-54A2DC959310}" srcOrd="3" destOrd="0" presId="urn:microsoft.com/office/officeart/2018/2/layout/IconVerticalSolidList"/>
    <dgm:cxn modelId="{FA0661C9-D638-462D-9762-AFC12671ADC8}" type="presParOf" srcId="{B2DE4EB2-34C3-4F98-AACD-66F73FD6AD64}" destId="{E6F48045-12B7-497B-9F58-16E98A861274}" srcOrd="4" destOrd="0" presId="urn:microsoft.com/office/officeart/2018/2/layout/IconVerticalSolidList"/>
    <dgm:cxn modelId="{61F1C47A-5075-4707-B063-BE96A8510218}" type="presParOf" srcId="{E6F48045-12B7-497B-9F58-16E98A861274}" destId="{E0EDB042-9608-47BC-AF39-33DE4DAE0C6D}" srcOrd="0" destOrd="0" presId="urn:microsoft.com/office/officeart/2018/2/layout/IconVerticalSolidList"/>
    <dgm:cxn modelId="{6D2C3211-92B6-4DBD-8829-701FC96E6738}" type="presParOf" srcId="{E6F48045-12B7-497B-9F58-16E98A861274}" destId="{AFCD2434-A5E3-434E-94E0-D224417F82F6}" srcOrd="1" destOrd="0" presId="urn:microsoft.com/office/officeart/2018/2/layout/IconVerticalSolidList"/>
    <dgm:cxn modelId="{A5F60B86-55BB-4BD1-AD8E-6EE8AE4D274C}" type="presParOf" srcId="{E6F48045-12B7-497B-9F58-16E98A861274}" destId="{46395536-4F38-4B9F-BAEA-94C2ECB523FE}" srcOrd="2" destOrd="0" presId="urn:microsoft.com/office/officeart/2018/2/layout/IconVerticalSolidList"/>
    <dgm:cxn modelId="{DC6447E6-C48F-4BCF-A03E-A7CE223B56A3}" type="presParOf" srcId="{E6F48045-12B7-497B-9F58-16E98A861274}" destId="{B0699875-FE6A-4F08-8FBD-6138EB7B1D8B}" srcOrd="3" destOrd="0" presId="urn:microsoft.com/office/officeart/2018/2/layout/IconVerticalSolidList"/>
    <dgm:cxn modelId="{655AFFED-5C6F-438E-BDB3-4A477763B71F}" type="presParOf" srcId="{E6F48045-12B7-497B-9F58-16E98A861274}" destId="{9E8B4381-427C-48E1-B21C-4954227B8341}" srcOrd="4" destOrd="0" presId="urn:microsoft.com/office/officeart/2018/2/layout/IconVerticalSolidList"/>
    <dgm:cxn modelId="{EF8AD742-B565-4FBD-9039-F1EE0EF6B09C}" type="presParOf" srcId="{B2DE4EB2-34C3-4F98-AACD-66F73FD6AD64}" destId="{62567908-1FD7-4478-8F38-56880F5B5941}" srcOrd="5" destOrd="0" presId="urn:microsoft.com/office/officeart/2018/2/layout/IconVerticalSolidList"/>
    <dgm:cxn modelId="{D89FB860-45A1-496D-8CA6-417733B10B11}" type="presParOf" srcId="{B2DE4EB2-34C3-4F98-AACD-66F73FD6AD64}" destId="{DBCFB67C-7151-427A-9910-5DCC67DA5300}" srcOrd="6" destOrd="0" presId="urn:microsoft.com/office/officeart/2018/2/layout/IconVerticalSolidList"/>
    <dgm:cxn modelId="{909B0266-A8EC-463D-A14B-708CA2A82127}" type="presParOf" srcId="{DBCFB67C-7151-427A-9910-5DCC67DA5300}" destId="{BC3CDBBB-8DB1-406F-9912-52B7B5985058}" srcOrd="0" destOrd="0" presId="urn:microsoft.com/office/officeart/2018/2/layout/IconVerticalSolidList"/>
    <dgm:cxn modelId="{7169A8FC-83D0-4D90-AD15-4AB435144A37}" type="presParOf" srcId="{DBCFB67C-7151-427A-9910-5DCC67DA5300}" destId="{312F42A1-5130-4ADD-BEF1-CD7D49BDE54A}" srcOrd="1" destOrd="0" presId="urn:microsoft.com/office/officeart/2018/2/layout/IconVerticalSolidList"/>
    <dgm:cxn modelId="{D2EFEF4A-0617-426C-8E3B-7A97C0E7C2A8}" type="presParOf" srcId="{DBCFB67C-7151-427A-9910-5DCC67DA5300}" destId="{EDD1BBC9-63B8-4826-9282-C0E799EA7480}" srcOrd="2" destOrd="0" presId="urn:microsoft.com/office/officeart/2018/2/layout/IconVerticalSolidList"/>
    <dgm:cxn modelId="{3C1E57C9-AEE1-4987-AF07-3F0088F9D4E9}" type="presParOf" srcId="{DBCFB67C-7151-427A-9910-5DCC67DA5300}" destId="{4FAE7798-281A-4AC4-8F3D-F681BF8522A0}" srcOrd="3" destOrd="0" presId="urn:microsoft.com/office/officeart/2018/2/layout/IconVerticalSolidList"/>
    <dgm:cxn modelId="{0AF914A2-483C-4061-8857-1301AF15909D}" type="presParOf" srcId="{DBCFB67C-7151-427A-9910-5DCC67DA5300}" destId="{45DF159D-8C6C-4DF4-8026-CB3CC8431702}" srcOrd="4" destOrd="0" presId="urn:microsoft.com/office/officeart/2018/2/layout/IconVerticalSolidList"/>
    <dgm:cxn modelId="{E5729FAC-E5F2-4A31-B09C-41F767A9EC7E}" type="presParOf" srcId="{B2DE4EB2-34C3-4F98-AACD-66F73FD6AD64}" destId="{C3F824FF-DC1D-4591-88EE-DE73DC063F89}" srcOrd="7" destOrd="0" presId="urn:microsoft.com/office/officeart/2018/2/layout/IconVerticalSolidList"/>
    <dgm:cxn modelId="{02EB43F1-B911-4523-8ED0-8CA80F4FE9F0}" type="presParOf" srcId="{B2DE4EB2-34C3-4F98-AACD-66F73FD6AD64}" destId="{0519EDC4-552A-4F0D-986F-ECFF4F5C311D}" srcOrd="8" destOrd="0" presId="urn:microsoft.com/office/officeart/2018/2/layout/IconVerticalSolidList"/>
    <dgm:cxn modelId="{443B14AA-789A-4481-A7CB-9DFDECFEBE67}" type="presParOf" srcId="{0519EDC4-552A-4F0D-986F-ECFF4F5C311D}" destId="{C6E5BFF4-513D-48BB-BF89-EC0B4FB45378}" srcOrd="0" destOrd="0" presId="urn:microsoft.com/office/officeart/2018/2/layout/IconVerticalSolidList"/>
    <dgm:cxn modelId="{2C435334-388E-4235-BB72-D2471A77B67A}" type="presParOf" srcId="{0519EDC4-552A-4F0D-986F-ECFF4F5C311D}" destId="{8C636212-C344-4515-9886-1801FAA30AB4}" srcOrd="1" destOrd="0" presId="urn:microsoft.com/office/officeart/2018/2/layout/IconVerticalSolidList"/>
    <dgm:cxn modelId="{01FAB7B7-B183-476F-AD94-09C62A2CB12E}" type="presParOf" srcId="{0519EDC4-552A-4F0D-986F-ECFF4F5C311D}" destId="{54D2C281-6FC5-4A94-924E-2A8727AA92BC}" srcOrd="2" destOrd="0" presId="urn:microsoft.com/office/officeart/2018/2/layout/IconVerticalSolidList"/>
    <dgm:cxn modelId="{04699E65-2A35-440A-88E3-2BD7940E0868}" type="presParOf" srcId="{0519EDC4-552A-4F0D-986F-ECFF4F5C311D}" destId="{2BA91598-3D12-416D-BB2E-74AA0CEE76F2}" srcOrd="3" destOrd="0" presId="urn:microsoft.com/office/officeart/2018/2/layout/IconVerticalSolidList"/>
    <dgm:cxn modelId="{3E7F25EC-46FB-4D50-AEF2-AF51E3D72571}" type="presParOf" srcId="{B2DE4EB2-34C3-4F98-AACD-66F73FD6AD64}" destId="{3B2DA90D-D6D5-4244-8EC2-133D29367E18}" srcOrd="9" destOrd="0" presId="urn:microsoft.com/office/officeart/2018/2/layout/IconVerticalSolidList"/>
    <dgm:cxn modelId="{EA7E99CF-D160-483F-883B-870A406024B5}" type="presParOf" srcId="{B2DE4EB2-34C3-4F98-AACD-66F73FD6AD64}" destId="{EE5FA76C-E406-4C99-BB75-EA3994F82DBA}" srcOrd="10" destOrd="0" presId="urn:microsoft.com/office/officeart/2018/2/layout/IconVerticalSolidList"/>
    <dgm:cxn modelId="{F2815069-F13D-4C98-AC8B-550B009B32BC}" type="presParOf" srcId="{EE5FA76C-E406-4C99-BB75-EA3994F82DBA}" destId="{5CEA79D8-8B01-402A-BA10-2ABFD268F0EE}" srcOrd="0" destOrd="0" presId="urn:microsoft.com/office/officeart/2018/2/layout/IconVerticalSolidList"/>
    <dgm:cxn modelId="{7C91EE4B-07F5-4D5B-BE47-AA65298FF113}" type="presParOf" srcId="{EE5FA76C-E406-4C99-BB75-EA3994F82DBA}" destId="{CEABFE68-8B09-4441-B39A-03AB49D5A7E2}" srcOrd="1" destOrd="0" presId="urn:microsoft.com/office/officeart/2018/2/layout/IconVerticalSolidList"/>
    <dgm:cxn modelId="{818B3CB2-6B13-49A2-A62F-2A3C6B28EA56}" type="presParOf" srcId="{EE5FA76C-E406-4C99-BB75-EA3994F82DBA}" destId="{B411B416-C6CD-4940-BC6D-F70CBF353895}" srcOrd="2" destOrd="0" presId="urn:microsoft.com/office/officeart/2018/2/layout/IconVerticalSolidList"/>
    <dgm:cxn modelId="{FD9F5710-31F1-4A94-9503-3A21AC6BFFB0}" type="presParOf" srcId="{EE5FA76C-E406-4C99-BB75-EA3994F82DBA}" destId="{3EDA1DD0-9D21-4088-92A3-F5ED25298FAE}" srcOrd="3" destOrd="0" presId="urn:microsoft.com/office/officeart/2018/2/layout/IconVerticalSolidList"/>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CF3AD72-3A21-49F1-BF4F-F95FC6D5D5B0}" type="doc">
      <dgm:prSet loTypeId="urn:microsoft.com/office/officeart/2018/2/layout/IconVerticalSolidList" loCatId="icon" qsTypeId="urn:microsoft.com/office/officeart/2005/8/quickstyle/simple2" qsCatId="simple" csTypeId="urn:microsoft.com/office/officeart/2005/8/colors/accent3_4" csCatId="accent3" phldr="1"/>
      <dgm:spPr/>
      <dgm:t>
        <a:bodyPr/>
        <a:lstStyle/>
        <a:p>
          <a:endParaRPr lang="en-US"/>
        </a:p>
      </dgm:t>
    </dgm:pt>
    <dgm:pt modelId="{142E124E-5FA6-40E8-867E-B737284C0E6C}">
      <dgm:prSet/>
      <dgm:spPr/>
      <dgm:t>
        <a:bodyPr/>
        <a:lstStyle/>
        <a:p>
          <a:pPr>
            <a:lnSpc>
              <a:spcPct val="100000"/>
            </a:lnSpc>
          </a:pPr>
          <a:r>
            <a:rPr lang="en-US" b="1" dirty="0"/>
            <a:t>Read learning outcomes</a:t>
          </a:r>
        </a:p>
      </dgm:t>
    </dgm:pt>
    <dgm:pt modelId="{D7B4BC8A-61AF-4E86-A701-C1FE034757E0}" type="parTrans" cxnId="{E8A17DAD-6C44-464B-ADAF-607C1F8C78D3}">
      <dgm:prSet/>
      <dgm:spPr/>
      <dgm:t>
        <a:bodyPr/>
        <a:lstStyle/>
        <a:p>
          <a:endParaRPr lang="en-US"/>
        </a:p>
      </dgm:t>
    </dgm:pt>
    <dgm:pt modelId="{09F9E1E7-FAFA-48FB-A0B8-EDA518EDB2F4}" type="sibTrans" cxnId="{E8A17DAD-6C44-464B-ADAF-607C1F8C78D3}">
      <dgm:prSet/>
      <dgm:spPr/>
      <dgm:t>
        <a:bodyPr/>
        <a:lstStyle/>
        <a:p>
          <a:endParaRPr lang="en-US"/>
        </a:p>
      </dgm:t>
    </dgm:pt>
    <dgm:pt modelId="{24C02B98-BB0B-4727-B968-97146B09D575}">
      <dgm:prSet/>
      <dgm:spPr/>
      <dgm:t>
        <a:bodyPr/>
        <a:lstStyle/>
        <a:p>
          <a:pPr>
            <a:lnSpc>
              <a:spcPct val="100000"/>
            </a:lnSpc>
          </a:pPr>
          <a:r>
            <a:rPr lang="en-US" dirty="0"/>
            <a:t>Read cases before coming to class</a:t>
          </a:r>
        </a:p>
      </dgm:t>
    </dgm:pt>
    <dgm:pt modelId="{5424CB2A-3083-490F-9143-384BFE89CCB9}" type="parTrans" cxnId="{2B454B95-2EC4-4BC7-A8C1-882F2D3A2FF0}">
      <dgm:prSet/>
      <dgm:spPr/>
      <dgm:t>
        <a:bodyPr/>
        <a:lstStyle/>
        <a:p>
          <a:endParaRPr lang="en-US"/>
        </a:p>
      </dgm:t>
    </dgm:pt>
    <dgm:pt modelId="{1232AF05-1C9B-4088-8F4B-EEC5B696EB13}" type="sibTrans" cxnId="{2B454B95-2EC4-4BC7-A8C1-882F2D3A2FF0}">
      <dgm:prSet/>
      <dgm:spPr/>
      <dgm:t>
        <a:bodyPr/>
        <a:lstStyle/>
        <a:p>
          <a:endParaRPr lang="en-US"/>
        </a:p>
      </dgm:t>
    </dgm:pt>
    <dgm:pt modelId="{C1B53A7F-7DA5-481A-AEF6-3157C6128EFA}">
      <dgm:prSet/>
      <dgm:spPr/>
      <dgm:t>
        <a:bodyPr/>
        <a:lstStyle/>
        <a:p>
          <a:pPr>
            <a:lnSpc>
              <a:spcPct val="100000"/>
            </a:lnSpc>
          </a:pPr>
          <a:r>
            <a:rPr lang="en-US" dirty="0"/>
            <a:t>Embedded in html files</a:t>
          </a:r>
        </a:p>
      </dgm:t>
    </dgm:pt>
    <dgm:pt modelId="{3F36E744-0142-4847-8CC5-C9A11296E24F}" type="parTrans" cxnId="{4F411DA2-8698-4184-8A0C-2DFAA0784357}">
      <dgm:prSet/>
      <dgm:spPr/>
      <dgm:t>
        <a:bodyPr/>
        <a:lstStyle/>
        <a:p>
          <a:endParaRPr lang="en-US"/>
        </a:p>
      </dgm:t>
    </dgm:pt>
    <dgm:pt modelId="{3AC4FE12-F36E-46B4-91FA-CD96166D6D66}" type="sibTrans" cxnId="{4F411DA2-8698-4184-8A0C-2DFAA0784357}">
      <dgm:prSet/>
      <dgm:spPr/>
      <dgm:t>
        <a:bodyPr/>
        <a:lstStyle/>
        <a:p>
          <a:endParaRPr lang="en-US"/>
        </a:p>
      </dgm:t>
    </dgm:pt>
    <dgm:pt modelId="{E2FD5A89-ADE5-414D-A5B6-1CF26B3CFB87}">
      <dgm:prSet/>
      <dgm:spPr/>
      <dgm:t>
        <a:bodyPr/>
        <a:lstStyle/>
        <a:p>
          <a:pPr>
            <a:lnSpc>
              <a:spcPct val="100000"/>
            </a:lnSpc>
          </a:pPr>
          <a:r>
            <a:rPr lang="en-US" dirty="0"/>
            <a:t>Run the code on your own</a:t>
          </a:r>
        </a:p>
      </dgm:t>
    </dgm:pt>
    <dgm:pt modelId="{C5484B0D-9753-4ED7-BE60-009F41A15FD2}" type="parTrans" cxnId="{18A50D8D-16F0-4FF4-9125-7E1822B5CA86}">
      <dgm:prSet/>
      <dgm:spPr/>
      <dgm:t>
        <a:bodyPr/>
        <a:lstStyle/>
        <a:p>
          <a:endParaRPr lang="en-US"/>
        </a:p>
      </dgm:t>
    </dgm:pt>
    <dgm:pt modelId="{E84D2577-9BD8-4438-AAFC-7C9670FC6146}" type="sibTrans" cxnId="{18A50D8D-16F0-4FF4-9125-7E1822B5CA86}">
      <dgm:prSet/>
      <dgm:spPr/>
      <dgm:t>
        <a:bodyPr/>
        <a:lstStyle/>
        <a:p>
          <a:endParaRPr lang="en-US"/>
        </a:p>
      </dgm:t>
    </dgm:pt>
    <dgm:pt modelId="{0B4691D2-41B7-46A5-A94F-DEB16C4E5910}">
      <dgm:prSet phldr="0" custT="1"/>
      <dgm:spPr/>
      <dgm:t>
        <a:bodyPr/>
        <a:lstStyle/>
        <a:p>
          <a:pPr rtl="0">
            <a:lnSpc>
              <a:spcPct val="100000"/>
            </a:lnSpc>
            <a:buFont typeface="Arial" panose="020B0604020202020204" pitchFamily="34" charset="0"/>
            <a:buChar char="•"/>
          </a:pPr>
          <a:r>
            <a:rPr lang="en-US" sz="1200" dirty="0">
              <a:latin typeface="Arial" panose="020B0604020202020204"/>
            </a:rPr>
            <a:t>Try to answer questions in HTML files</a:t>
          </a:r>
          <a:endParaRPr lang="en-US" sz="1200" dirty="0"/>
        </a:p>
      </dgm:t>
    </dgm:pt>
    <dgm:pt modelId="{E0FC5B6F-71ED-494C-88D3-EF603C9CC406}" type="parTrans" cxnId="{6F0DECB8-DE59-40D5-83B8-0F260ECCE69E}">
      <dgm:prSet/>
      <dgm:spPr/>
      <dgm:t>
        <a:bodyPr/>
        <a:lstStyle/>
        <a:p>
          <a:endParaRPr lang="en-US"/>
        </a:p>
      </dgm:t>
    </dgm:pt>
    <dgm:pt modelId="{07DC8101-AACB-4EF3-AAA7-486A07431282}" type="sibTrans" cxnId="{6F0DECB8-DE59-40D5-83B8-0F260ECCE69E}">
      <dgm:prSet/>
      <dgm:spPr/>
      <dgm:t>
        <a:bodyPr/>
        <a:lstStyle/>
        <a:p>
          <a:endParaRPr lang="en-US"/>
        </a:p>
      </dgm:t>
    </dgm:pt>
    <dgm:pt modelId="{12438B0A-D105-4AAE-909F-88AB63F4E06B}">
      <dgm:prSet/>
      <dgm:spPr/>
      <dgm:t>
        <a:bodyPr/>
        <a:lstStyle/>
        <a:p>
          <a:pPr>
            <a:lnSpc>
              <a:spcPct val="100000"/>
            </a:lnSpc>
          </a:pPr>
          <a:r>
            <a:rPr lang="en-US" dirty="0"/>
            <a:t>Office hours </a:t>
          </a:r>
        </a:p>
      </dgm:t>
    </dgm:pt>
    <dgm:pt modelId="{09AE1EA1-1FB3-4BDD-98C6-01C45BF02E97}" type="parTrans" cxnId="{160A5C28-4A2E-4EE6-AA9E-37391531D18D}">
      <dgm:prSet/>
      <dgm:spPr/>
      <dgm:t>
        <a:bodyPr/>
        <a:lstStyle/>
        <a:p>
          <a:endParaRPr lang="en-US"/>
        </a:p>
      </dgm:t>
    </dgm:pt>
    <dgm:pt modelId="{23151069-B82C-40ED-9DDB-4C8C97DEA7D9}" type="sibTrans" cxnId="{160A5C28-4A2E-4EE6-AA9E-37391531D18D}">
      <dgm:prSet/>
      <dgm:spPr/>
      <dgm:t>
        <a:bodyPr/>
        <a:lstStyle/>
        <a:p>
          <a:endParaRPr lang="en-US"/>
        </a:p>
      </dgm:t>
    </dgm:pt>
    <dgm:pt modelId="{04EBEC04-08AB-4140-B568-781C69F8100A}">
      <dgm:prSet/>
      <dgm:spPr/>
      <dgm:t>
        <a:bodyPr/>
        <a:lstStyle/>
        <a:p>
          <a:pPr>
            <a:lnSpc>
              <a:spcPct val="100000"/>
            </a:lnSpc>
          </a:pPr>
          <a:r>
            <a:rPr lang="en-US" dirty="0"/>
            <a:t>Make sure to take full advantage</a:t>
          </a:r>
        </a:p>
      </dgm:t>
    </dgm:pt>
    <dgm:pt modelId="{A4C80863-2CA9-4695-BAF6-7393C4DC8BC9}" type="parTrans" cxnId="{7DAC4D9B-C934-4993-8F61-258B833F9AEA}">
      <dgm:prSet/>
      <dgm:spPr/>
      <dgm:t>
        <a:bodyPr/>
        <a:lstStyle/>
        <a:p>
          <a:endParaRPr lang="en-US"/>
        </a:p>
      </dgm:t>
    </dgm:pt>
    <dgm:pt modelId="{2C10EB01-7184-4E79-B07D-2548E607449E}" type="sibTrans" cxnId="{7DAC4D9B-C934-4993-8F61-258B833F9AEA}">
      <dgm:prSet/>
      <dgm:spPr/>
      <dgm:t>
        <a:bodyPr/>
        <a:lstStyle/>
        <a:p>
          <a:endParaRPr lang="en-US"/>
        </a:p>
      </dgm:t>
    </dgm:pt>
    <dgm:pt modelId="{3732CFAD-C951-410F-A019-7437F1FE6A67}">
      <dgm:prSet/>
      <dgm:spPr/>
      <dgm:t>
        <a:bodyPr/>
        <a:lstStyle/>
        <a:p>
          <a:pPr>
            <a:lnSpc>
              <a:spcPct val="100000"/>
            </a:lnSpc>
          </a:pPr>
          <a:r>
            <a:rPr lang="en-US" dirty="0"/>
            <a:t>Assignments</a:t>
          </a:r>
        </a:p>
      </dgm:t>
    </dgm:pt>
    <dgm:pt modelId="{FB735AFC-9564-4741-BB80-72565239EA53}" type="parTrans" cxnId="{94EBD654-CCA5-4BBE-8DB3-D18E841A21E5}">
      <dgm:prSet/>
      <dgm:spPr/>
      <dgm:t>
        <a:bodyPr/>
        <a:lstStyle/>
        <a:p>
          <a:endParaRPr lang="en-US"/>
        </a:p>
      </dgm:t>
    </dgm:pt>
    <dgm:pt modelId="{FA8E935E-D745-4ED3-B33F-B9DA9A85A00A}" type="sibTrans" cxnId="{94EBD654-CCA5-4BBE-8DB3-D18E841A21E5}">
      <dgm:prSet/>
      <dgm:spPr/>
      <dgm:t>
        <a:bodyPr/>
        <a:lstStyle/>
        <a:p>
          <a:endParaRPr lang="en-US"/>
        </a:p>
      </dgm:t>
    </dgm:pt>
    <dgm:pt modelId="{54176738-F3B9-4DB3-AE41-3A9B16A02338}">
      <dgm:prSet/>
      <dgm:spPr/>
      <dgm:t>
        <a:bodyPr/>
        <a:lstStyle/>
        <a:p>
          <a:pPr>
            <a:lnSpc>
              <a:spcPct val="100000"/>
            </a:lnSpc>
          </a:pPr>
          <a:r>
            <a:rPr lang="en-US" dirty="0"/>
            <a:t>Check the rubric to ascertain you understand what is expected</a:t>
          </a:r>
        </a:p>
      </dgm:t>
    </dgm:pt>
    <dgm:pt modelId="{51809250-3CA7-4B9C-91D9-026AC0F00B26}" type="parTrans" cxnId="{90EF11A8-5CD8-4406-8899-6AB8717840FD}">
      <dgm:prSet/>
      <dgm:spPr/>
      <dgm:t>
        <a:bodyPr/>
        <a:lstStyle/>
        <a:p>
          <a:endParaRPr lang="en-US"/>
        </a:p>
      </dgm:t>
    </dgm:pt>
    <dgm:pt modelId="{CAC9A8AC-E2FA-4DEF-9AD3-AFFB16D06D82}" type="sibTrans" cxnId="{90EF11A8-5CD8-4406-8899-6AB8717840FD}">
      <dgm:prSet/>
      <dgm:spPr/>
      <dgm:t>
        <a:bodyPr/>
        <a:lstStyle/>
        <a:p>
          <a:endParaRPr lang="en-US"/>
        </a:p>
      </dgm:t>
    </dgm:pt>
    <dgm:pt modelId="{B2DE4EB2-34C3-4F98-AACD-66F73FD6AD64}" type="pres">
      <dgm:prSet presAssocID="{BCF3AD72-3A21-49F1-BF4F-F95FC6D5D5B0}" presName="root" presStyleCnt="0">
        <dgm:presLayoutVars>
          <dgm:dir/>
          <dgm:resizeHandles val="exact"/>
        </dgm:presLayoutVars>
      </dgm:prSet>
      <dgm:spPr/>
    </dgm:pt>
    <dgm:pt modelId="{DD6BE3B8-A5A5-4C7E-9DF9-E530C0C1EE26}" type="pres">
      <dgm:prSet presAssocID="{142E124E-5FA6-40E8-867E-B737284C0E6C}" presName="compNode" presStyleCnt="0"/>
      <dgm:spPr/>
    </dgm:pt>
    <dgm:pt modelId="{4F5FCE31-C020-45B4-ABFA-435B8EE08EB7}" type="pres">
      <dgm:prSet presAssocID="{142E124E-5FA6-40E8-867E-B737284C0E6C}" presName="bgRect" presStyleLbl="bgShp" presStyleIdx="0" presStyleCnt="5"/>
      <dgm:spPr>
        <a:xfrm>
          <a:off x="0" y="3710"/>
          <a:ext cx="10912604" cy="790369"/>
        </a:xfrm>
        <a:prstGeom prst="roundRect">
          <a:avLst>
            <a:gd name="adj" fmla="val 10000"/>
          </a:avLst>
        </a:prstGeom>
        <a:solidFill>
          <a:srgbClr val="7F8EB0">
            <a:alpha val="90000"/>
            <a:tint val="40000"/>
            <a:hueOff val="0"/>
            <a:satOff val="0"/>
            <a:lumOff val="0"/>
            <a:alphaOff val="0"/>
          </a:srgbClr>
        </a:solidFill>
        <a:ln w="6350" cap="flat" cmpd="sng" algn="ctr">
          <a:solidFill>
            <a:srgbClr val="7F8EB0">
              <a:alpha val="90000"/>
              <a:tint val="40000"/>
              <a:hueOff val="0"/>
              <a:satOff val="0"/>
              <a:lumOff val="0"/>
              <a:alphaOff val="0"/>
            </a:srgbClr>
          </a:solidFill>
          <a:prstDash val="solid"/>
          <a:miter lim="800000"/>
        </a:ln>
        <a:effectLst/>
        <a:scene3d>
          <a:camera prst="orthographicFront"/>
          <a:lightRig rig="chilly" dir="t"/>
        </a:scene3d>
        <a:sp3d extrusionH="1700" prstMaterial="dkEdge">
          <a:bevelT w="25400" h="6350" prst="softRound"/>
          <a:bevelB w="0" h="0" prst="convex"/>
        </a:sp3d>
      </dgm:spPr>
    </dgm:pt>
    <dgm:pt modelId="{1D22B534-0543-479B-8C39-ED4369F1A304}" type="pres">
      <dgm:prSet presAssocID="{142E124E-5FA6-40E8-867E-B737284C0E6C}" presName="iconRect" presStyleLbl="node1" presStyleIdx="0" presStyleCnt="5"/>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Decision chart"/>
        </a:ext>
      </dgm:extLst>
    </dgm:pt>
    <dgm:pt modelId="{7AF90764-8739-41FA-9778-6ADAC280ECBF}" type="pres">
      <dgm:prSet presAssocID="{142E124E-5FA6-40E8-867E-B737284C0E6C}" presName="spaceRect" presStyleCnt="0"/>
      <dgm:spPr/>
    </dgm:pt>
    <dgm:pt modelId="{D6FB4F89-AAF2-4FFE-8302-FA69CBD60DCE}" type="pres">
      <dgm:prSet presAssocID="{142E124E-5FA6-40E8-867E-B737284C0E6C}" presName="parTx" presStyleLbl="revTx" presStyleIdx="0" presStyleCnt="9">
        <dgm:presLayoutVars>
          <dgm:chMax val="0"/>
          <dgm:chPref val="0"/>
        </dgm:presLayoutVars>
      </dgm:prSet>
      <dgm:spPr/>
    </dgm:pt>
    <dgm:pt modelId="{B1054BFE-05EA-4BE2-9750-08A3CDB4346C}" type="pres">
      <dgm:prSet presAssocID="{09F9E1E7-FAFA-48FB-A0B8-EDA518EDB2F4}" presName="sibTrans" presStyleCnt="0"/>
      <dgm:spPr/>
    </dgm:pt>
    <dgm:pt modelId="{68E5A228-D975-40FB-99F7-C0754A00FA5C}" type="pres">
      <dgm:prSet presAssocID="{24C02B98-BB0B-4727-B968-97146B09D575}" presName="compNode" presStyleCnt="0"/>
      <dgm:spPr/>
    </dgm:pt>
    <dgm:pt modelId="{E11CC5AC-5726-4792-BA93-518918B0DADF}" type="pres">
      <dgm:prSet presAssocID="{24C02B98-BB0B-4727-B968-97146B09D575}" presName="bgRect" presStyleLbl="bgShp" presStyleIdx="1" presStyleCnt="5" custScaleX="100000"/>
      <dgm:spPr>
        <a:xfrm>
          <a:off x="0" y="991672"/>
          <a:ext cx="10912604" cy="790369"/>
        </a:xfrm>
        <a:prstGeom prst="roundRect">
          <a:avLst>
            <a:gd name="adj" fmla="val 10000"/>
          </a:avLst>
        </a:prstGeom>
        <a:solidFill>
          <a:srgbClr val="7F8EB0">
            <a:alpha val="90000"/>
            <a:tint val="40000"/>
            <a:hueOff val="0"/>
            <a:satOff val="0"/>
            <a:lumOff val="0"/>
            <a:alphaOff val="0"/>
          </a:srgbClr>
        </a:solidFill>
        <a:ln w="6350" cap="flat" cmpd="sng" algn="ctr">
          <a:solidFill>
            <a:srgbClr val="7F8EB0">
              <a:alpha val="90000"/>
              <a:tint val="40000"/>
              <a:hueOff val="0"/>
              <a:satOff val="0"/>
              <a:lumOff val="0"/>
              <a:alphaOff val="0"/>
            </a:srgbClr>
          </a:solidFill>
          <a:prstDash val="solid"/>
          <a:miter lim="800000"/>
        </a:ln>
        <a:effectLst/>
        <a:scene3d>
          <a:camera prst="orthographicFront"/>
          <a:lightRig rig="chilly" dir="t"/>
        </a:scene3d>
        <a:sp3d extrusionH="1700" prstMaterial="dkEdge">
          <a:bevelT w="25400" h="6350" prst="softRound"/>
          <a:bevelB w="0" h="0" prst="convex"/>
        </a:sp3d>
      </dgm:spPr>
    </dgm:pt>
    <dgm:pt modelId="{5FD22971-5752-410B-B5AC-6A86D8E4C2C8}" type="pres">
      <dgm:prSet presAssocID="{24C02B98-BB0B-4727-B968-97146B09D575}" presName="iconRect" presStyleLbl="node1" presStyleIdx="1" presStyleCnt="5"/>
      <dgm:spPr>
        <a:blipFill rotWithShape="1">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Books"/>
        </a:ext>
      </dgm:extLst>
    </dgm:pt>
    <dgm:pt modelId="{A1FA842C-4707-498F-AEAC-3E51F41236DC}" type="pres">
      <dgm:prSet presAssocID="{24C02B98-BB0B-4727-B968-97146B09D575}" presName="spaceRect" presStyleCnt="0"/>
      <dgm:spPr/>
    </dgm:pt>
    <dgm:pt modelId="{FA4DCC63-1CED-4B93-B9BA-5AA965877435}" type="pres">
      <dgm:prSet presAssocID="{24C02B98-BB0B-4727-B968-97146B09D575}" presName="parTx" presStyleLbl="revTx" presStyleIdx="1" presStyleCnt="9">
        <dgm:presLayoutVars>
          <dgm:chMax val="0"/>
          <dgm:chPref val="0"/>
        </dgm:presLayoutVars>
      </dgm:prSet>
      <dgm:spPr/>
    </dgm:pt>
    <dgm:pt modelId="{82DD9822-2FF7-4CC3-A619-B1EE0806ABE9}" type="pres">
      <dgm:prSet presAssocID="{24C02B98-BB0B-4727-B968-97146B09D575}" presName="desTx" presStyleLbl="revTx" presStyleIdx="2" presStyleCnt="9">
        <dgm:presLayoutVars/>
      </dgm:prSet>
      <dgm:spPr/>
    </dgm:pt>
    <dgm:pt modelId="{1C3E1B0A-4367-413B-B741-54A2DC959310}" type="pres">
      <dgm:prSet presAssocID="{1232AF05-1C9B-4088-8F4B-EEC5B696EB13}" presName="sibTrans" presStyleCnt="0"/>
      <dgm:spPr/>
    </dgm:pt>
    <dgm:pt modelId="{E6F48045-12B7-497B-9F58-16E98A861274}" type="pres">
      <dgm:prSet presAssocID="{E2FD5A89-ADE5-414D-A5B6-1CF26B3CFB87}" presName="compNode" presStyleCnt="0"/>
      <dgm:spPr/>
    </dgm:pt>
    <dgm:pt modelId="{E0EDB042-9608-47BC-AF39-33DE4DAE0C6D}" type="pres">
      <dgm:prSet presAssocID="{E2FD5A89-ADE5-414D-A5B6-1CF26B3CFB87}" presName="bgRect" presStyleLbl="bgShp" presStyleIdx="2" presStyleCnt="5"/>
      <dgm:spPr>
        <a:xfrm>
          <a:off x="0" y="1979634"/>
          <a:ext cx="10912604" cy="790369"/>
        </a:xfrm>
        <a:prstGeom prst="roundRect">
          <a:avLst>
            <a:gd name="adj" fmla="val 10000"/>
          </a:avLst>
        </a:prstGeom>
        <a:solidFill>
          <a:srgbClr val="7F8EB0">
            <a:alpha val="90000"/>
            <a:tint val="40000"/>
            <a:hueOff val="0"/>
            <a:satOff val="0"/>
            <a:lumOff val="0"/>
            <a:alphaOff val="0"/>
          </a:srgbClr>
        </a:solidFill>
        <a:ln w="6350" cap="flat" cmpd="sng" algn="ctr">
          <a:solidFill>
            <a:srgbClr val="7F8EB0">
              <a:alpha val="90000"/>
              <a:tint val="40000"/>
              <a:hueOff val="0"/>
              <a:satOff val="0"/>
              <a:lumOff val="0"/>
              <a:alphaOff val="0"/>
            </a:srgbClr>
          </a:solidFill>
          <a:prstDash val="solid"/>
          <a:miter lim="800000"/>
        </a:ln>
        <a:effectLst/>
        <a:scene3d>
          <a:camera prst="orthographicFront"/>
          <a:lightRig rig="chilly" dir="t"/>
        </a:scene3d>
        <a:sp3d extrusionH="1700" prstMaterial="dkEdge">
          <a:bevelT w="25400" h="6350" prst="softRound"/>
          <a:bevelB w="0" h="0" prst="convex"/>
        </a:sp3d>
      </dgm:spPr>
    </dgm:pt>
    <dgm:pt modelId="{AFCD2434-A5E3-434E-94E0-D224417F82F6}" type="pres">
      <dgm:prSet presAssocID="{E2FD5A89-ADE5-414D-A5B6-1CF26B3CFB87}" presName="iconRect" presStyleLbl="node1" presStyleIdx="2" presStyleCnt="5"/>
      <dgm:spPr>
        <a:blipFill rotWithShape="1">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Qr Code"/>
        </a:ext>
      </dgm:extLst>
    </dgm:pt>
    <dgm:pt modelId="{46395536-4F38-4B9F-BAEA-94C2ECB523FE}" type="pres">
      <dgm:prSet presAssocID="{E2FD5A89-ADE5-414D-A5B6-1CF26B3CFB87}" presName="spaceRect" presStyleCnt="0"/>
      <dgm:spPr/>
    </dgm:pt>
    <dgm:pt modelId="{B0699875-FE6A-4F08-8FBD-6138EB7B1D8B}" type="pres">
      <dgm:prSet presAssocID="{E2FD5A89-ADE5-414D-A5B6-1CF26B3CFB87}" presName="parTx" presStyleLbl="revTx" presStyleIdx="3" presStyleCnt="9">
        <dgm:presLayoutVars>
          <dgm:chMax val="0"/>
          <dgm:chPref val="0"/>
        </dgm:presLayoutVars>
      </dgm:prSet>
      <dgm:spPr/>
    </dgm:pt>
    <dgm:pt modelId="{9E8B4381-427C-48E1-B21C-4954227B8341}" type="pres">
      <dgm:prSet presAssocID="{E2FD5A89-ADE5-414D-A5B6-1CF26B3CFB87}" presName="desTx" presStyleLbl="revTx" presStyleIdx="4" presStyleCnt="9">
        <dgm:presLayoutVars/>
      </dgm:prSet>
      <dgm:spPr/>
    </dgm:pt>
    <dgm:pt modelId="{62567908-1FD7-4478-8F38-56880F5B5941}" type="pres">
      <dgm:prSet presAssocID="{E84D2577-9BD8-4438-AAFC-7C9670FC6146}" presName="sibTrans" presStyleCnt="0"/>
      <dgm:spPr/>
    </dgm:pt>
    <dgm:pt modelId="{DBCFB67C-7151-427A-9910-5DCC67DA5300}" type="pres">
      <dgm:prSet presAssocID="{12438B0A-D105-4AAE-909F-88AB63F4E06B}" presName="compNode" presStyleCnt="0"/>
      <dgm:spPr/>
    </dgm:pt>
    <dgm:pt modelId="{BC3CDBBB-8DB1-406F-9912-52B7B5985058}" type="pres">
      <dgm:prSet presAssocID="{12438B0A-D105-4AAE-909F-88AB63F4E06B}" presName="bgRect" presStyleLbl="bgShp" presStyleIdx="3" presStyleCnt="5"/>
      <dgm:spPr>
        <a:xfrm>
          <a:off x="0" y="2967596"/>
          <a:ext cx="10912604" cy="790369"/>
        </a:xfrm>
        <a:prstGeom prst="roundRect">
          <a:avLst>
            <a:gd name="adj" fmla="val 10000"/>
          </a:avLst>
        </a:prstGeom>
        <a:solidFill>
          <a:srgbClr val="7F8EB0">
            <a:alpha val="90000"/>
            <a:tint val="40000"/>
            <a:hueOff val="0"/>
            <a:satOff val="0"/>
            <a:lumOff val="0"/>
            <a:alphaOff val="0"/>
          </a:srgbClr>
        </a:solidFill>
        <a:ln w="6350" cap="flat" cmpd="sng" algn="ctr">
          <a:solidFill>
            <a:srgbClr val="7F8EB0">
              <a:alpha val="90000"/>
              <a:tint val="40000"/>
              <a:hueOff val="0"/>
              <a:satOff val="0"/>
              <a:lumOff val="0"/>
              <a:alphaOff val="0"/>
            </a:srgbClr>
          </a:solidFill>
          <a:prstDash val="solid"/>
          <a:miter lim="800000"/>
        </a:ln>
        <a:effectLst/>
        <a:scene3d>
          <a:camera prst="orthographicFront"/>
          <a:lightRig rig="chilly" dir="t"/>
        </a:scene3d>
        <a:sp3d extrusionH="1700" prstMaterial="dkEdge">
          <a:bevelT w="25400" h="6350" prst="softRound"/>
          <a:bevelB w="0" h="0" prst="convex"/>
        </a:sp3d>
      </dgm:spPr>
    </dgm:pt>
    <dgm:pt modelId="{312F42A1-5130-4ADD-BEF1-CD7D49BDE54A}" type="pres">
      <dgm:prSet presAssocID="{12438B0A-D105-4AAE-909F-88AB63F4E06B}" presName="iconRect" presStyleLbl="node1" presStyleIdx="3" presStyleCnt="5"/>
      <dgm:spPr>
        <a:xfrm>
          <a:off x="168837" y="2221330"/>
          <a:ext cx="306976" cy="306976"/>
        </a:xfrm>
        <a:prstGeom prst="rect">
          <a:avLst/>
        </a:prstGeom>
        <a:blipFill rotWithShape="1">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Alarm clock"/>
        </a:ext>
      </dgm:extLst>
    </dgm:pt>
    <dgm:pt modelId="{EDD1BBC9-63B8-4826-9282-C0E799EA7480}" type="pres">
      <dgm:prSet presAssocID="{12438B0A-D105-4AAE-909F-88AB63F4E06B}" presName="spaceRect" presStyleCnt="0"/>
      <dgm:spPr/>
    </dgm:pt>
    <dgm:pt modelId="{4FAE7798-281A-4AC4-8F3D-F681BF8522A0}" type="pres">
      <dgm:prSet presAssocID="{12438B0A-D105-4AAE-909F-88AB63F4E06B}" presName="parTx" presStyleLbl="revTx" presStyleIdx="5" presStyleCnt="9">
        <dgm:presLayoutVars>
          <dgm:chMax val="0"/>
          <dgm:chPref val="0"/>
        </dgm:presLayoutVars>
      </dgm:prSet>
      <dgm:spPr/>
    </dgm:pt>
    <dgm:pt modelId="{45DF159D-8C6C-4DF4-8026-CB3CC8431702}" type="pres">
      <dgm:prSet presAssocID="{12438B0A-D105-4AAE-909F-88AB63F4E06B}" presName="desTx" presStyleLbl="revTx" presStyleIdx="6" presStyleCnt="9">
        <dgm:presLayoutVars/>
      </dgm:prSet>
      <dgm:spPr/>
    </dgm:pt>
    <dgm:pt modelId="{C3F824FF-DC1D-4591-88EE-DE73DC063F89}" type="pres">
      <dgm:prSet presAssocID="{23151069-B82C-40ED-9DDB-4C8C97DEA7D9}" presName="sibTrans" presStyleCnt="0"/>
      <dgm:spPr/>
    </dgm:pt>
    <dgm:pt modelId="{30B49A13-4CB9-4D19-AA74-1966BD2E302B}" type="pres">
      <dgm:prSet presAssocID="{3732CFAD-C951-410F-A019-7437F1FE6A67}" presName="compNode" presStyleCnt="0"/>
      <dgm:spPr/>
    </dgm:pt>
    <dgm:pt modelId="{CABE3871-0328-4111-B4A7-0FF0B72ED1DB}" type="pres">
      <dgm:prSet presAssocID="{3732CFAD-C951-410F-A019-7437F1FE6A67}" presName="bgRect" presStyleLbl="bgShp" presStyleIdx="4" presStyleCnt="5"/>
      <dgm:spPr>
        <a:xfrm>
          <a:off x="0" y="3955557"/>
          <a:ext cx="10912604" cy="790369"/>
        </a:xfrm>
        <a:prstGeom prst="roundRect">
          <a:avLst>
            <a:gd name="adj" fmla="val 10000"/>
          </a:avLst>
        </a:prstGeom>
        <a:solidFill>
          <a:srgbClr val="7F8EB0">
            <a:alpha val="90000"/>
            <a:tint val="40000"/>
            <a:hueOff val="0"/>
            <a:satOff val="0"/>
            <a:lumOff val="0"/>
            <a:alphaOff val="0"/>
          </a:srgbClr>
        </a:solidFill>
        <a:ln w="6350" cap="flat" cmpd="sng" algn="ctr">
          <a:solidFill>
            <a:srgbClr val="7F8EB0">
              <a:alpha val="90000"/>
              <a:tint val="40000"/>
              <a:hueOff val="0"/>
              <a:satOff val="0"/>
              <a:lumOff val="0"/>
              <a:alphaOff val="0"/>
            </a:srgbClr>
          </a:solidFill>
          <a:prstDash val="solid"/>
          <a:miter lim="800000"/>
        </a:ln>
        <a:effectLst/>
        <a:scene3d>
          <a:camera prst="orthographicFront"/>
          <a:lightRig rig="chilly" dir="t"/>
        </a:scene3d>
        <a:sp3d extrusionH="1700" prstMaterial="dkEdge">
          <a:bevelT w="25400" h="6350" prst="softRound"/>
          <a:bevelB w="0" h="0" prst="convex"/>
        </a:sp3d>
      </dgm:spPr>
    </dgm:pt>
    <dgm:pt modelId="{E93BC375-911B-4BD5-8357-48F9E5952DC4}" type="pres">
      <dgm:prSet presAssocID="{3732CFAD-C951-410F-A019-7437F1FE6A67}"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a:ln>
          <a:noFill/>
        </a:ln>
      </dgm:spPr>
      <dgm:extLst>
        <a:ext uri="{E40237B7-FDA0-4F09-8148-C483321AD2D9}">
          <dgm14:cNvPr xmlns:dgm14="http://schemas.microsoft.com/office/drawing/2010/diagram" id="0" name="" descr="Address Book"/>
        </a:ext>
      </dgm:extLst>
    </dgm:pt>
    <dgm:pt modelId="{EA752621-0AD0-4A2E-BB78-0CA07D268ED6}" type="pres">
      <dgm:prSet presAssocID="{3732CFAD-C951-410F-A019-7437F1FE6A67}" presName="spaceRect" presStyleCnt="0"/>
      <dgm:spPr/>
    </dgm:pt>
    <dgm:pt modelId="{45C0071D-9693-46F5-A0AB-B6EB9D629FDE}" type="pres">
      <dgm:prSet presAssocID="{3732CFAD-C951-410F-A019-7437F1FE6A67}" presName="parTx" presStyleLbl="revTx" presStyleIdx="7" presStyleCnt="9">
        <dgm:presLayoutVars>
          <dgm:chMax val="0"/>
          <dgm:chPref val="0"/>
        </dgm:presLayoutVars>
      </dgm:prSet>
      <dgm:spPr/>
    </dgm:pt>
    <dgm:pt modelId="{1D01A7BF-CFF9-429B-AC2C-3D0A8D79957B}" type="pres">
      <dgm:prSet presAssocID="{3732CFAD-C951-410F-A019-7437F1FE6A67}" presName="desTx" presStyleLbl="revTx" presStyleIdx="8" presStyleCnt="9">
        <dgm:presLayoutVars/>
      </dgm:prSet>
      <dgm:spPr/>
    </dgm:pt>
  </dgm:ptLst>
  <dgm:cxnLst>
    <dgm:cxn modelId="{B56CCB13-FD43-40DE-AED3-D8EEBAA499AD}" type="presOf" srcId="{E2FD5A89-ADE5-414D-A5B6-1CF26B3CFB87}" destId="{B0699875-FE6A-4F08-8FBD-6138EB7B1D8B}" srcOrd="0" destOrd="0" presId="urn:microsoft.com/office/officeart/2018/2/layout/IconVerticalSolidList"/>
    <dgm:cxn modelId="{160A5C28-4A2E-4EE6-AA9E-37391531D18D}" srcId="{BCF3AD72-3A21-49F1-BF4F-F95FC6D5D5B0}" destId="{12438B0A-D105-4AAE-909F-88AB63F4E06B}" srcOrd="3" destOrd="0" parTransId="{09AE1EA1-1FB3-4BDD-98C6-01C45BF02E97}" sibTransId="{23151069-B82C-40ED-9DDB-4C8C97DEA7D9}"/>
    <dgm:cxn modelId="{20B3AB29-FB78-4BE0-B925-F0AE153379AB}" type="presOf" srcId="{C1B53A7F-7DA5-481A-AEF6-3157C6128EFA}" destId="{82DD9822-2FF7-4CC3-A619-B1EE0806ABE9}" srcOrd="0" destOrd="0" presId="urn:microsoft.com/office/officeart/2018/2/layout/IconVerticalSolidList"/>
    <dgm:cxn modelId="{12B58770-ADB1-42E4-9284-527FA0BA14C8}" type="presOf" srcId="{24C02B98-BB0B-4727-B968-97146B09D575}" destId="{FA4DCC63-1CED-4B93-B9BA-5AA965877435}" srcOrd="0" destOrd="0" presId="urn:microsoft.com/office/officeart/2018/2/layout/IconVerticalSolidList"/>
    <dgm:cxn modelId="{94EBD654-CCA5-4BBE-8DB3-D18E841A21E5}" srcId="{BCF3AD72-3A21-49F1-BF4F-F95FC6D5D5B0}" destId="{3732CFAD-C951-410F-A019-7437F1FE6A67}" srcOrd="4" destOrd="0" parTransId="{FB735AFC-9564-4741-BB80-72565239EA53}" sibTransId="{FA8E935E-D745-4ED3-B33F-B9DA9A85A00A}"/>
    <dgm:cxn modelId="{40F61080-B5F7-49BB-A318-18B318309782}" type="presOf" srcId="{BCF3AD72-3A21-49F1-BF4F-F95FC6D5D5B0}" destId="{B2DE4EB2-34C3-4F98-AACD-66F73FD6AD64}" srcOrd="0" destOrd="0" presId="urn:microsoft.com/office/officeart/2018/2/layout/IconVerticalSolidList"/>
    <dgm:cxn modelId="{B9D0BF81-1DEA-4CC1-B67B-95203DDCEAFA}" type="presOf" srcId="{04EBEC04-08AB-4140-B568-781C69F8100A}" destId="{45DF159D-8C6C-4DF4-8026-CB3CC8431702}" srcOrd="0" destOrd="0" presId="urn:microsoft.com/office/officeart/2018/2/layout/IconVerticalSolidList"/>
    <dgm:cxn modelId="{18A50D8D-16F0-4FF4-9125-7E1822B5CA86}" srcId="{BCF3AD72-3A21-49F1-BF4F-F95FC6D5D5B0}" destId="{E2FD5A89-ADE5-414D-A5B6-1CF26B3CFB87}" srcOrd="2" destOrd="0" parTransId="{C5484B0D-9753-4ED7-BE60-009F41A15FD2}" sibTransId="{E84D2577-9BD8-4438-AAFC-7C9670FC6146}"/>
    <dgm:cxn modelId="{776E9E8D-CCDE-4172-ABBD-6389426E087C}" type="presOf" srcId="{12438B0A-D105-4AAE-909F-88AB63F4E06B}" destId="{4FAE7798-281A-4AC4-8F3D-F681BF8522A0}" srcOrd="0" destOrd="0" presId="urn:microsoft.com/office/officeart/2018/2/layout/IconVerticalSolidList"/>
    <dgm:cxn modelId="{7283D293-43AD-429D-BE98-9D0EAE7CA026}" type="presOf" srcId="{54176738-F3B9-4DB3-AE41-3A9B16A02338}" destId="{1D01A7BF-CFF9-429B-AC2C-3D0A8D79957B}" srcOrd="0" destOrd="0" presId="urn:microsoft.com/office/officeart/2018/2/layout/IconVerticalSolidList"/>
    <dgm:cxn modelId="{2B454B95-2EC4-4BC7-A8C1-882F2D3A2FF0}" srcId="{BCF3AD72-3A21-49F1-BF4F-F95FC6D5D5B0}" destId="{24C02B98-BB0B-4727-B968-97146B09D575}" srcOrd="1" destOrd="0" parTransId="{5424CB2A-3083-490F-9143-384BFE89CCB9}" sibTransId="{1232AF05-1C9B-4088-8F4B-EEC5B696EB13}"/>
    <dgm:cxn modelId="{7DAC4D9B-C934-4993-8F61-258B833F9AEA}" srcId="{12438B0A-D105-4AAE-909F-88AB63F4E06B}" destId="{04EBEC04-08AB-4140-B568-781C69F8100A}" srcOrd="0" destOrd="0" parTransId="{A4C80863-2CA9-4695-BAF6-7393C4DC8BC9}" sibTransId="{2C10EB01-7184-4E79-B07D-2548E607449E}"/>
    <dgm:cxn modelId="{4F411DA2-8698-4184-8A0C-2DFAA0784357}" srcId="{24C02B98-BB0B-4727-B968-97146B09D575}" destId="{C1B53A7F-7DA5-481A-AEF6-3157C6128EFA}" srcOrd="0" destOrd="0" parTransId="{3F36E744-0142-4847-8CC5-C9A11296E24F}" sibTransId="{3AC4FE12-F36E-46B4-91FA-CD96166D6D66}"/>
    <dgm:cxn modelId="{90EF11A8-5CD8-4406-8899-6AB8717840FD}" srcId="{3732CFAD-C951-410F-A019-7437F1FE6A67}" destId="{54176738-F3B9-4DB3-AE41-3A9B16A02338}" srcOrd="0" destOrd="0" parTransId="{51809250-3CA7-4B9C-91D9-026AC0F00B26}" sibTransId="{CAC9A8AC-E2FA-4DEF-9AD3-AFFB16D06D82}"/>
    <dgm:cxn modelId="{E8A17DAD-6C44-464B-ADAF-607C1F8C78D3}" srcId="{BCF3AD72-3A21-49F1-BF4F-F95FC6D5D5B0}" destId="{142E124E-5FA6-40E8-867E-B737284C0E6C}" srcOrd="0" destOrd="0" parTransId="{D7B4BC8A-61AF-4E86-A701-C1FE034757E0}" sibTransId="{09F9E1E7-FAFA-48FB-A0B8-EDA518EDB2F4}"/>
    <dgm:cxn modelId="{6F0DECB8-DE59-40D5-83B8-0F260ECCE69E}" srcId="{E2FD5A89-ADE5-414D-A5B6-1CF26B3CFB87}" destId="{0B4691D2-41B7-46A5-A94F-DEB16C4E5910}" srcOrd="0" destOrd="0" parTransId="{E0FC5B6F-71ED-494C-88D3-EF603C9CC406}" sibTransId="{07DC8101-AACB-4EF3-AAA7-486A07431282}"/>
    <dgm:cxn modelId="{FBC1ADD7-E123-4693-87AA-CBBDA103A5BE}" type="presOf" srcId="{0B4691D2-41B7-46A5-A94F-DEB16C4E5910}" destId="{9E8B4381-427C-48E1-B21C-4954227B8341}" srcOrd="0" destOrd="0" presId="urn:microsoft.com/office/officeart/2018/2/layout/IconVerticalSolidList"/>
    <dgm:cxn modelId="{99AB86D8-2A28-4868-9D69-6C8133C20D76}" type="presOf" srcId="{3732CFAD-C951-410F-A019-7437F1FE6A67}" destId="{45C0071D-9693-46F5-A0AB-B6EB9D629FDE}" srcOrd="0" destOrd="0" presId="urn:microsoft.com/office/officeart/2018/2/layout/IconVerticalSolidList"/>
    <dgm:cxn modelId="{76743CDD-EDFA-441D-A57C-8A2DDF1782B3}" type="presOf" srcId="{142E124E-5FA6-40E8-867E-B737284C0E6C}" destId="{D6FB4F89-AAF2-4FFE-8302-FA69CBD60DCE}" srcOrd="0" destOrd="0" presId="urn:microsoft.com/office/officeart/2018/2/layout/IconVerticalSolidList"/>
    <dgm:cxn modelId="{7DCEFBF4-C0E8-4C76-B101-AD25B13EA6AF}" type="presParOf" srcId="{B2DE4EB2-34C3-4F98-AACD-66F73FD6AD64}" destId="{DD6BE3B8-A5A5-4C7E-9DF9-E530C0C1EE26}" srcOrd="0" destOrd="0" presId="urn:microsoft.com/office/officeart/2018/2/layout/IconVerticalSolidList"/>
    <dgm:cxn modelId="{A4C30E5E-FD16-4EFB-9574-431BE29ED548}" type="presParOf" srcId="{DD6BE3B8-A5A5-4C7E-9DF9-E530C0C1EE26}" destId="{4F5FCE31-C020-45B4-ABFA-435B8EE08EB7}" srcOrd="0" destOrd="0" presId="urn:microsoft.com/office/officeart/2018/2/layout/IconVerticalSolidList"/>
    <dgm:cxn modelId="{1EFA3DA5-0C93-4229-90C2-F0A40403A536}" type="presParOf" srcId="{DD6BE3B8-A5A5-4C7E-9DF9-E530C0C1EE26}" destId="{1D22B534-0543-479B-8C39-ED4369F1A304}" srcOrd="1" destOrd="0" presId="urn:microsoft.com/office/officeart/2018/2/layout/IconVerticalSolidList"/>
    <dgm:cxn modelId="{7455597C-E697-4147-9069-0B6260A0D424}" type="presParOf" srcId="{DD6BE3B8-A5A5-4C7E-9DF9-E530C0C1EE26}" destId="{7AF90764-8739-41FA-9778-6ADAC280ECBF}" srcOrd="2" destOrd="0" presId="urn:microsoft.com/office/officeart/2018/2/layout/IconVerticalSolidList"/>
    <dgm:cxn modelId="{7511A9D7-8A73-4094-919F-85CB59156283}" type="presParOf" srcId="{DD6BE3B8-A5A5-4C7E-9DF9-E530C0C1EE26}" destId="{D6FB4F89-AAF2-4FFE-8302-FA69CBD60DCE}" srcOrd="3" destOrd="0" presId="urn:microsoft.com/office/officeart/2018/2/layout/IconVerticalSolidList"/>
    <dgm:cxn modelId="{3D0007ED-0207-40E9-9174-C33ABEAF8FCB}" type="presParOf" srcId="{B2DE4EB2-34C3-4F98-AACD-66F73FD6AD64}" destId="{B1054BFE-05EA-4BE2-9750-08A3CDB4346C}" srcOrd="1" destOrd="0" presId="urn:microsoft.com/office/officeart/2018/2/layout/IconVerticalSolidList"/>
    <dgm:cxn modelId="{8219023E-8FB9-47BA-B1F6-862A0840DC0E}" type="presParOf" srcId="{B2DE4EB2-34C3-4F98-AACD-66F73FD6AD64}" destId="{68E5A228-D975-40FB-99F7-C0754A00FA5C}" srcOrd="2" destOrd="0" presId="urn:microsoft.com/office/officeart/2018/2/layout/IconVerticalSolidList"/>
    <dgm:cxn modelId="{9111B5B8-1872-4B69-AFBC-DC3B53BB04C2}" type="presParOf" srcId="{68E5A228-D975-40FB-99F7-C0754A00FA5C}" destId="{E11CC5AC-5726-4792-BA93-518918B0DADF}" srcOrd="0" destOrd="0" presId="urn:microsoft.com/office/officeart/2018/2/layout/IconVerticalSolidList"/>
    <dgm:cxn modelId="{32C496CA-85F4-4B31-9353-41DABD9EC177}" type="presParOf" srcId="{68E5A228-D975-40FB-99F7-C0754A00FA5C}" destId="{5FD22971-5752-410B-B5AC-6A86D8E4C2C8}" srcOrd="1" destOrd="0" presId="urn:microsoft.com/office/officeart/2018/2/layout/IconVerticalSolidList"/>
    <dgm:cxn modelId="{AB7406B2-054D-4752-AB9E-F459020069F1}" type="presParOf" srcId="{68E5A228-D975-40FB-99F7-C0754A00FA5C}" destId="{A1FA842C-4707-498F-AEAC-3E51F41236DC}" srcOrd="2" destOrd="0" presId="urn:microsoft.com/office/officeart/2018/2/layout/IconVerticalSolidList"/>
    <dgm:cxn modelId="{050F8E42-BCD0-435A-888A-5C376AA56A45}" type="presParOf" srcId="{68E5A228-D975-40FB-99F7-C0754A00FA5C}" destId="{FA4DCC63-1CED-4B93-B9BA-5AA965877435}" srcOrd="3" destOrd="0" presId="urn:microsoft.com/office/officeart/2018/2/layout/IconVerticalSolidList"/>
    <dgm:cxn modelId="{43099D10-820B-4919-80DB-41BF4DD66EAA}" type="presParOf" srcId="{68E5A228-D975-40FB-99F7-C0754A00FA5C}" destId="{82DD9822-2FF7-4CC3-A619-B1EE0806ABE9}" srcOrd="4" destOrd="0" presId="urn:microsoft.com/office/officeart/2018/2/layout/IconVerticalSolidList"/>
    <dgm:cxn modelId="{DAA5C3C1-E123-412B-857D-A3CCA7CFEBF6}" type="presParOf" srcId="{B2DE4EB2-34C3-4F98-AACD-66F73FD6AD64}" destId="{1C3E1B0A-4367-413B-B741-54A2DC959310}" srcOrd="3" destOrd="0" presId="urn:microsoft.com/office/officeart/2018/2/layout/IconVerticalSolidList"/>
    <dgm:cxn modelId="{FA0661C9-D638-462D-9762-AFC12671ADC8}" type="presParOf" srcId="{B2DE4EB2-34C3-4F98-AACD-66F73FD6AD64}" destId="{E6F48045-12B7-497B-9F58-16E98A861274}" srcOrd="4" destOrd="0" presId="urn:microsoft.com/office/officeart/2018/2/layout/IconVerticalSolidList"/>
    <dgm:cxn modelId="{61F1C47A-5075-4707-B063-BE96A8510218}" type="presParOf" srcId="{E6F48045-12B7-497B-9F58-16E98A861274}" destId="{E0EDB042-9608-47BC-AF39-33DE4DAE0C6D}" srcOrd="0" destOrd="0" presId="urn:microsoft.com/office/officeart/2018/2/layout/IconVerticalSolidList"/>
    <dgm:cxn modelId="{6D2C3211-92B6-4DBD-8829-701FC96E6738}" type="presParOf" srcId="{E6F48045-12B7-497B-9F58-16E98A861274}" destId="{AFCD2434-A5E3-434E-94E0-D224417F82F6}" srcOrd="1" destOrd="0" presId="urn:microsoft.com/office/officeart/2018/2/layout/IconVerticalSolidList"/>
    <dgm:cxn modelId="{A5F60B86-55BB-4BD1-AD8E-6EE8AE4D274C}" type="presParOf" srcId="{E6F48045-12B7-497B-9F58-16E98A861274}" destId="{46395536-4F38-4B9F-BAEA-94C2ECB523FE}" srcOrd="2" destOrd="0" presId="urn:microsoft.com/office/officeart/2018/2/layout/IconVerticalSolidList"/>
    <dgm:cxn modelId="{DC6447E6-C48F-4BCF-A03E-A7CE223B56A3}" type="presParOf" srcId="{E6F48045-12B7-497B-9F58-16E98A861274}" destId="{B0699875-FE6A-4F08-8FBD-6138EB7B1D8B}" srcOrd="3" destOrd="0" presId="urn:microsoft.com/office/officeart/2018/2/layout/IconVerticalSolidList"/>
    <dgm:cxn modelId="{655AFFED-5C6F-438E-BDB3-4A477763B71F}" type="presParOf" srcId="{E6F48045-12B7-497B-9F58-16E98A861274}" destId="{9E8B4381-427C-48E1-B21C-4954227B8341}" srcOrd="4" destOrd="0" presId="urn:microsoft.com/office/officeart/2018/2/layout/IconVerticalSolidList"/>
    <dgm:cxn modelId="{EF8AD742-B565-4FBD-9039-F1EE0EF6B09C}" type="presParOf" srcId="{B2DE4EB2-34C3-4F98-AACD-66F73FD6AD64}" destId="{62567908-1FD7-4478-8F38-56880F5B5941}" srcOrd="5" destOrd="0" presId="urn:microsoft.com/office/officeart/2018/2/layout/IconVerticalSolidList"/>
    <dgm:cxn modelId="{D89FB860-45A1-496D-8CA6-417733B10B11}" type="presParOf" srcId="{B2DE4EB2-34C3-4F98-AACD-66F73FD6AD64}" destId="{DBCFB67C-7151-427A-9910-5DCC67DA5300}" srcOrd="6" destOrd="0" presId="urn:microsoft.com/office/officeart/2018/2/layout/IconVerticalSolidList"/>
    <dgm:cxn modelId="{909B0266-A8EC-463D-A14B-708CA2A82127}" type="presParOf" srcId="{DBCFB67C-7151-427A-9910-5DCC67DA5300}" destId="{BC3CDBBB-8DB1-406F-9912-52B7B5985058}" srcOrd="0" destOrd="0" presId="urn:microsoft.com/office/officeart/2018/2/layout/IconVerticalSolidList"/>
    <dgm:cxn modelId="{7169A8FC-83D0-4D90-AD15-4AB435144A37}" type="presParOf" srcId="{DBCFB67C-7151-427A-9910-5DCC67DA5300}" destId="{312F42A1-5130-4ADD-BEF1-CD7D49BDE54A}" srcOrd="1" destOrd="0" presId="urn:microsoft.com/office/officeart/2018/2/layout/IconVerticalSolidList"/>
    <dgm:cxn modelId="{D2EFEF4A-0617-426C-8E3B-7A97C0E7C2A8}" type="presParOf" srcId="{DBCFB67C-7151-427A-9910-5DCC67DA5300}" destId="{EDD1BBC9-63B8-4826-9282-C0E799EA7480}" srcOrd="2" destOrd="0" presId="urn:microsoft.com/office/officeart/2018/2/layout/IconVerticalSolidList"/>
    <dgm:cxn modelId="{3C1E57C9-AEE1-4987-AF07-3F0088F9D4E9}" type="presParOf" srcId="{DBCFB67C-7151-427A-9910-5DCC67DA5300}" destId="{4FAE7798-281A-4AC4-8F3D-F681BF8522A0}" srcOrd="3" destOrd="0" presId="urn:microsoft.com/office/officeart/2018/2/layout/IconVerticalSolidList"/>
    <dgm:cxn modelId="{0AF914A2-483C-4061-8857-1301AF15909D}" type="presParOf" srcId="{DBCFB67C-7151-427A-9910-5DCC67DA5300}" destId="{45DF159D-8C6C-4DF4-8026-CB3CC8431702}" srcOrd="4" destOrd="0" presId="urn:microsoft.com/office/officeart/2018/2/layout/IconVerticalSolidList"/>
    <dgm:cxn modelId="{E5729FAC-E5F2-4A31-B09C-41F767A9EC7E}" type="presParOf" srcId="{B2DE4EB2-34C3-4F98-AACD-66F73FD6AD64}" destId="{C3F824FF-DC1D-4591-88EE-DE73DC063F89}" srcOrd="7" destOrd="0" presId="urn:microsoft.com/office/officeart/2018/2/layout/IconVerticalSolidList"/>
    <dgm:cxn modelId="{89D64284-2D71-494D-BAB4-5AEBB85E128E}" type="presParOf" srcId="{B2DE4EB2-34C3-4F98-AACD-66F73FD6AD64}" destId="{30B49A13-4CB9-4D19-AA74-1966BD2E302B}" srcOrd="8" destOrd="0" presId="urn:microsoft.com/office/officeart/2018/2/layout/IconVerticalSolidList"/>
    <dgm:cxn modelId="{875BF03A-EE56-4381-B40C-8F916C9A7045}" type="presParOf" srcId="{30B49A13-4CB9-4D19-AA74-1966BD2E302B}" destId="{CABE3871-0328-4111-B4A7-0FF0B72ED1DB}" srcOrd="0" destOrd="0" presId="urn:microsoft.com/office/officeart/2018/2/layout/IconVerticalSolidList"/>
    <dgm:cxn modelId="{0596B60B-889C-4E83-831C-EA2A39B6473C}" type="presParOf" srcId="{30B49A13-4CB9-4D19-AA74-1966BD2E302B}" destId="{E93BC375-911B-4BD5-8357-48F9E5952DC4}" srcOrd="1" destOrd="0" presId="urn:microsoft.com/office/officeart/2018/2/layout/IconVerticalSolidList"/>
    <dgm:cxn modelId="{A835FABB-9242-4093-B002-949DEFBB099C}" type="presParOf" srcId="{30B49A13-4CB9-4D19-AA74-1966BD2E302B}" destId="{EA752621-0AD0-4A2E-BB78-0CA07D268ED6}" srcOrd="2" destOrd="0" presId="urn:microsoft.com/office/officeart/2018/2/layout/IconVerticalSolidList"/>
    <dgm:cxn modelId="{08644291-047B-4568-9936-EFEAB4880F6D}" type="presParOf" srcId="{30B49A13-4CB9-4D19-AA74-1966BD2E302B}" destId="{45C0071D-9693-46F5-A0AB-B6EB9D629FDE}" srcOrd="3" destOrd="0" presId="urn:microsoft.com/office/officeart/2018/2/layout/IconVerticalSolidList"/>
    <dgm:cxn modelId="{5AFB6AC9-6B79-4110-981E-E13D0595BD31}" type="presParOf" srcId="{30B49A13-4CB9-4D19-AA74-1966BD2E302B}" destId="{1D01A7BF-CFF9-429B-AC2C-3D0A8D79957B}" srcOrd="4" destOrd="0" presId="urn:microsoft.com/office/officeart/2018/2/layout/IconVerticalSolidList"/>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2199F6B5-5F2A-4C4A-9CE0-A58CA564A1C4}" type="doc">
      <dgm:prSet loTypeId="urn:microsoft.com/office/officeart/2005/8/layout/process1" loCatId="process" qsTypeId="urn:microsoft.com/office/officeart/2005/8/quickstyle/simple1" qsCatId="simple" csTypeId="urn:microsoft.com/office/officeart/2005/8/colors/accent1_2" csCatId="accent1" phldr="1"/>
      <dgm:spPr/>
      <dgm:t>
        <a:bodyPr/>
        <a:lstStyle/>
        <a:p>
          <a:endParaRPr lang="en-US"/>
        </a:p>
      </dgm:t>
    </dgm:pt>
    <dgm:pt modelId="{A6E44350-B803-7547-98D5-6C18B7DD1468}">
      <dgm:prSet/>
      <dgm:spPr/>
      <dgm:t>
        <a:bodyPr/>
        <a:lstStyle/>
        <a:p>
          <a:r>
            <a:rPr lang="en-US" b="0" i="0"/>
            <a:t>Purpose</a:t>
          </a:r>
          <a:endParaRPr lang="en-GB"/>
        </a:p>
      </dgm:t>
    </dgm:pt>
    <dgm:pt modelId="{B7C5EB09-7146-B047-B560-32A6175C8BD2}" type="parTrans" cxnId="{D53932DA-F0DE-CE40-8254-A7A5BD6B58EB}">
      <dgm:prSet/>
      <dgm:spPr/>
      <dgm:t>
        <a:bodyPr/>
        <a:lstStyle/>
        <a:p>
          <a:endParaRPr lang="en-US"/>
        </a:p>
      </dgm:t>
    </dgm:pt>
    <dgm:pt modelId="{BA7E8C33-B430-C44E-8BCF-3602C5245580}" type="sibTrans" cxnId="{D53932DA-F0DE-CE40-8254-A7A5BD6B58EB}">
      <dgm:prSet/>
      <dgm:spPr/>
      <dgm:t>
        <a:bodyPr/>
        <a:lstStyle/>
        <a:p>
          <a:endParaRPr lang="en-US"/>
        </a:p>
      </dgm:t>
    </dgm:pt>
    <dgm:pt modelId="{79FE94FF-C834-DA40-B7DD-E370BD020B0E}">
      <dgm:prSet/>
      <dgm:spPr/>
      <dgm:t>
        <a:bodyPr/>
        <a:lstStyle/>
        <a:p>
          <a:r>
            <a:rPr lang="en-US" b="0" i="0" dirty="0"/>
            <a:t>Algorithm</a:t>
          </a:r>
          <a:endParaRPr lang="en-GB" dirty="0"/>
        </a:p>
      </dgm:t>
    </dgm:pt>
    <dgm:pt modelId="{11A7CFEE-0C8D-404E-A3E9-E6960149A3C1}" type="parTrans" cxnId="{C811CA92-FC87-9346-90A1-8F9EA6A6D083}">
      <dgm:prSet/>
      <dgm:spPr/>
      <dgm:t>
        <a:bodyPr/>
        <a:lstStyle/>
        <a:p>
          <a:endParaRPr lang="en-US"/>
        </a:p>
      </dgm:t>
    </dgm:pt>
    <dgm:pt modelId="{19D2E451-3700-6F43-A0FE-8A58A3E565ED}" type="sibTrans" cxnId="{C811CA92-FC87-9346-90A1-8F9EA6A6D083}">
      <dgm:prSet/>
      <dgm:spPr/>
      <dgm:t>
        <a:bodyPr/>
        <a:lstStyle/>
        <a:p>
          <a:endParaRPr lang="en-US"/>
        </a:p>
      </dgm:t>
    </dgm:pt>
    <dgm:pt modelId="{987B79D4-8EA7-2243-9547-3F2F35763752}">
      <dgm:prSet/>
      <dgm:spPr/>
      <dgm:t>
        <a:bodyPr/>
        <a:lstStyle/>
        <a:p>
          <a:r>
            <a:rPr lang="en-US" b="0" i="0"/>
            <a:t>R implementation</a:t>
          </a:r>
          <a:endParaRPr lang="en-GB"/>
        </a:p>
      </dgm:t>
    </dgm:pt>
    <dgm:pt modelId="{C9884BBD-0E8D-1A43-9514-37F745F44724}" type="parTrans" cxnId="{AB3D09E3-BC8F-974C-A77B-B3860DDE4125}">
      <dgm:prSet/>
      <dgm:spPr/>
      <dgm:t>
        <a:bodyPr/>
        <a:lstStyle/>
        <a:p>
          <a:endParaRPr lang="en-US"/>
        </a:p>
      </dgm:t>
    </dgm:pt>
    <dgm:pt modelId="{8F975ED9-B131-4246-893F-23C7E50873CD}" type="sibTrans" cxnId="{AB3D09E3-BC8F-974C-A77B-B3860DDE4125}">
      <dgm:prSet/>
      <dgm:spPr/>
      <dgm:t>
        <a:bodyPr/>
        <a:lstStyle/>
        <a:p>
          <a:endParaRPr lang="en-US"/>
        </a:p>
      </dgm:t>
    </dgm:pt>
    <dgm:pt modelId="{AC8B4D9A-65E5-E04D-A130-DA51EBCFA2E7}">
      <dgm:prSet/>
      <dgm:spPr/>
      <dgm:t>
        <a:bodyPr/>
        <a:lstStyle/>
        <a:p>
          <a:r>
            <a:rPr lang="en-US" b="0" i="0"/>
            <a:t>Interpretation of results</a:t>
          </a:r>
          <a:endParaRPr lang="en-GB"/>
        </a:p>
      </dgm:t>
    </dgm:pt>
    <dgm:pt modelId="{82B186D9-71CC-5045-B1AA-CD505A43790F}" type="parTrans" cxnId="{83871CC7-19AE-4945-83D7-68D31110E99B}">
      <dgm:prSet/>
      <dgm:spPr/>
      <dgm:t>
        <a:bodyPr/>
        <a:lstStyle/>
        <a:p>
          <a:endParaRPr lang="en-US"/>
        </a:p>
      </dgm:t>
    </dgm:pt>
    <dgm:pt modelId="{5DBF51BE-1054-8A45-A32A-890EE74A4C6C}" type="sibTrans" cxnId="{83871CC7-19AE-4945-83D7-68D31110E99B}">
      <dgm:prSet/>
      <dgm:spPr/>
      <dgm:t>
        <a:bodyPr/>
        <a:lstStyle/>
        <a:p>
          <a:endParaRPr lang="en-US"/>
        </a:p>
      </dgm:t>
    </dgm:pt>
    <dgm:pt modelId="{529643B4-CDAF-7A4D-90D0-43151C583974}" type="pres">
      <dgm:prSet presAssocID="{2199F6B5-5F2A-4C4A-9CE0-A58CA564A1C4}" presName="Name0" presStyleCnt="0">
        <dgm:presLayoutVars>
          <dgm:dir/>
          <dgm:resizeHandles val="exact"/>
        </dgm:presLayoutVars>
      </dgm:prSet>
      <dgm:spPr/>
    </dgm:pt>
    <dgm:pt modelId="{590A5D46-507C-0040-BEE4-E3664425FE28}" type="pres">
      <dgm:prSet presAssocID="{A6E44350-B803-7547-98D5-6C18B7DD1468}" presName="node" presStyleLbl="node1" presStyleIdx="0" presStyleCnt="4">
        <dgm:presLayoutVars>
          <dgm:bulletEnabled val="1"/>
        </dgm:presLayoutVars>
      </dgm:prSet>
      <dgm:spPr/>
    </dgm:pt>
    <dgm:pt modelId="{2E143F12-545F-E446-920A-AEDDF6A44B7F}" type="pres">
      <dgm:prSet presAssocID="{BA7E8C33-B430-C44E-8BCF-3602C5245580}" presName="sibTrans" presStyleLbl="sibTrans2D1" presStyleIdx="0" presStyleCnt="3"/>
      <dgm:spPr/>
    </dgm:pt>
    <dgm:pt modelId="{B6213F2B-CD4E-6345-8584-49A2CABB2088}" type="pres">
      <dgm:prSet presAssocID="{BA7E8C33-B430-C44E-8BCF-3602C5245580}" presName="connectorText" presStyleLbl="sibTrans2D1" presStyleIdx="0" presStyleCnt="3"/>
      <dgm:spPr/>
    </dgm:pt>
    <dgm:pt modelId="{92777CC9-9320-F24A-8C50-7D4724CB09BC}" type="pres">
      <dgm:prSet presAssocID="{79FE94FF-C834-DA40-B7DD-E370BD020B0E}" presName="node" presStyleLbl="node1" presStyleIdx="1" presStyleCnt="4">
        <dgm:presLayoutVars>
          <dgm:bulletEnabled val="1"/>
        </dgm:presLayoutVars>
      </dgm:prSet>
      <dgm:spPr/>
    </dgm:pt>
    <dgm:pt modelId="{FE3A9466-3B70-8847-BBC6-57F557D13F4F}" type="pres">
      <dgm:prSet presAssocID="{19D2E451-3700-6F43-A0FE-8A58A3E565ED}" presName="sibTrans" presStyleLbl="sibTrans2D1" presStyleIdx="1" presStyleCnt="3"/>
      <dgm:spPr/>
    </dgm:pt>
    <dgm:pt modelId="{D6B2AC46-45E9-2643-8EBB-5D9FB247DF96}" type="pres">
      <dgm:prSet presAssocID="{19D2E451-3700-6F43-A0FE-8A58A3E565ED}" presName="connectorText" presStyleLbl="sibTrans2D1" presStyleIdx="1" presStyleCnt="3"/>
      <dgm:spPr/>
    </dgm:pt>
    <dgm:pt modelId="{C4B30652-8271-A044-BF44-DF67B79295AC}" type="pres">
      <dgm:prSet presAssocID="{987B79D4-8EA7-2243-9547-3F2F35763752}" presName="node" presStyleLbl="node1" presStyleIdx="2" presStyleCnt="4">
        <dgm:presLayoutVars>
          <dgm:bulletEnabled val="1"/>
        </dgm:presLayoutVars>
      </dgm:prSet>
      <dgm:spPr/>
    </dgm:pt>
    <dgm:pt modelId="{01208350-17AE-3D4A-8553-4004474738F7}" type="pres">
      <dgm:prSet presAssocID="{8F975ED9-B131-4246-893F-23C7E50873CD}" presName="sibTrans" presStyleLbl="sibTrans2D1" presStyleIdx="2" presStyleCnt="3"/>
      <dgm:spPr/>
    </dgm:pt>
    <dgm:pt modelId="{0DE08A73-D1FF-1249-9EFB-DA4D09189A0B}" type="pres">
      <dgm:prSet presAssocID="{8F975ED9-B131-4246-893F-23C7E50873CD}" presName="connectorText" presStyleLbl="sibTrans2D1" presStyleIdx="2" presStyleCnt="3"/>
      <dgm:spPr/>
    </dgm:pt>
    <dgm:pt modelId="{E3804FBC-5400-7C4D-87C9-62BA8E0B63A1}" type="pres">
      <dgm:prSet presAssocID="{AC8B4D9A-65E5-E04D-A130-DA51EBCFA2E7}" presName="node" presStyleLbl="node1" presStyleIdx="3" presStyleCnt="4">
        <dgm:presLayoutVars>
          <dgm:bulletEnabled val="1"/>
        </dgm:presLayoutVars>
      </dgm:prSet>
      <dgm:spPr/>
    </dgm:pt>
  </dgm:ptLst>
  <dgm:cxnLst>
    <dgm:cxn modelId="{F21B3D5D-E2F9-F240-9765-9EAA23685C24}" type="presOf" srcId="{2199F6B5-5F2A-4C4A-9CE0-A58CA564A1C4}" destId="{529643B4-CDAF-7A4D-90D0-43151C583974}" srcOrd="0" destOrd="0" presId="urn:microsoft.com/office/officeart/2005/8/layout/process1"/>
    <dgm:cxn modelId="{0D79D353-FBB1-BF4A-86E6-CFA8A36E78FB}" type="presOf" srcId="{987B79D4-8EA7-2243-9547-3F2F35763752}" destId="{C4B30652-8271-A044-BF44-DF67B79295AC}" srcOrd="0" destOrd="0" presId="urn:microsoft.com/office/officeart/2005/8/layout/process1"/>
    <dgm:cxn modelId="{C811CA92-FC87-9346-90A1-8F9EA6A6D083}" srcId="{2199F6B5-5F2A-4C4A-9CE0-A58CA564A1C4}" destId="{79FE94FF-C834-DA40-B7DD-E370BD020B0E}" srcOrd="1" destOrd="0" parTransId="{11A7CFEE-0C8D-404E-A3E9-E6960149A3C1}" sibTransId="{19D2E451-3700-6F43-A0FE-8A58A3E565ED}"/>
    <dgm:cxn modelId="{42584194-4B49-CE4F-B273-84AEA70476FE}" type="presOf" srcId="{8F975ED9-B131-4246-893F-23C7E50873CD}" destId="{0DE08A73-D1FF-1249-9EFB-DA4D09189A0B}" srcOrd="1" destOrd="0" presId="urn:microsoft.com/office/officeart/2005/8/layout/process1"/>
    <dgm:cxn modelId="{670A58B2-156E-5C48-9F90-B3D96B212E29}" type="presOf" srcId="{19D2E451-3700-6F43-A0FE-8A58A3E565ED}" destId="{D6B2AC46-45E9-2643-8EBB-5D9FB247DF96}" srcOrd="1" destOrd="0" presId="urn:microsoft.com/office/officeart/2005/8/layout/process1"/>
    <dgm:cxn modelId="{83871CC7-19AE-4945-83D7-68D31110E99B}" srcId="{2199F6B5-5F2A-4C4A-9CE0-A58CA564A1C4}" destId="{AC8B4D9A-65E5-E04D-A130-DA51EBCFA2E7}" srcOrd="3" destOrd="0" parTransId="{82B186D9-71CC-5045-B1AA-CD505A43790F}" sibTransId="{5DBF51BE-1054-8A45-A32A-890EE74A4C6C}"/>
    <dgm:cxn modelId="{16A05ACA-102C-2B4F-8A00-C4EDAC3253F4}" type="presOf" srcId="{A6E44350-B803-7547-98D5-6C18B7DD1468}" destId="{590A5D46-507C-0040-BEE4-E3664425FE28}" srcOrd="0" destOrd="0" presId="urn:microsoft.com/office/officeart/2005/8/layout/process1"/>
    <dgm:cxn modelId="{5F4191CB-05DC-664D-9441-5173B4302E22}" type="presOf" srcId="{AC8B4D9A-65E5-E04D-A130-DA51EBCFA2E7}" destId="{E3804FBC-5400-7C4D-87C9-62BA8E0B63A1}" srcOrd="0" destOrd="0" presId="urn:microsoft.com/office/officeart/2005/8/layout/process1"/>
    <dgm:cxn modelId="{EBD006CE-DAB6-834B-8844-D4AEE172D111}" type="presOf" srcId="{BA7E8C33-B430-C44E-8BCF-3602C5245580}" destId="{B6213F2B-CD4E-6345-8584-49A2CABB2088}" srcOrd="1" destOrd="0" presId="urn:microsoft.com/office/officeart/2005/8/layout/process1"/>
    <dgm:cxn modelId="{D53932DA-F0DE-CE40-8254-A7A5BD6B58EB}" srcId="{2199F6B5-5F2A-4C4A-9CE0-A58CA564A1C4}" destId="{A6E44350-B803-7547-98D5-6C18B7DD1468}" srcOrd="0" destOrd="0" parTransId="{B7C5EB09-7146-B047-B560-32A6175C8BD2}" sibTransId="{BA7E8C33-B430-C44E-8BCF-3602C5245580}"/>
    <dgm:cxn modelId="{8E1EABDC-4C67-1A42-AF65-8C9F86CD78A4}" type="presOf" srcId="{19D2E451-3700-6F43-A0FE-8A58A3E565ED}" destId="{FE3A9466-3B70-8847-BBC6-57F557D13F4F}" srcOrd="0" destOrd="0" presId="urn:microsoft.com/office/officeart/2005/8/layout/process1"/>
    <dgm:cxn modelId="{53A737E0-8E4F-4C43-94CC-5D33FC36B419}" type="presOf" srcId="{79FE94FF-C834-DA40-B7DD-E370BD020B0E}" destId="{92777CC9-9320-F24A-8C50-7D4724CB09BC}" srcOrd="0" destOrd="0" presId="urn:microsoft.com/office/officeart/2005/8/layout/process1"/>
    <dgm:cxn modelId="{AB3D09E3-BC8F-974C-A77B-B3860DDE4125}" srcId="{2199F6B5-5F2A-4C4A-9CE0-A58CA564A1C4}" destId="{987B79D4-8EA7-2243-9547-3F2F35763752}" srcOrd="2" destOrd="0" parTransId="{C9884BBD-0E8D-1A43-9514-37F745F44724}" sibTransId="{8F975ED9-B131-4246-893F-23C7E50873CD}"/>
    <dgm:cxn modelId="{409A96F3-178E-824E-A251-BB26BEAB089D}" type="presOf" srcId="{8F975ED9-B131-4246-893F-23C7E50873CD}" destId="{01208350-17AE-3D4A-8553-4004474738F7}" srcOrd="0" destOrd="0" presId="urn:microsoft.com/office/officeart/2005/8/layout/process1"/>
    <dgm:cxn modelId="{8BC6B1FE-07C0-3C49-A5F1-6A83F2BB062C}" type="presOf" srcId="{BA7E8C33-B430-C44E-8BCF-3602C5245580}" destId="{2E143F12-545F-E446-920A-AEDDF6A44B7F}" srcOrd="0" destOrd="0" presId="urn:microsoft.com/office/officeart/2005/8/layout/process1"/>
    <dgm:cxn modelId="{B603A363-B2D7-5C4E-B300-921FCE5C7A76}" type="presParOf" srcId="{529643B4-CDAF-7A4D-90D0-43151C583974}" destId="{590A5D46-507C-0040-BEE4-E3664425FE28}" srcOrd="0" destOrd="0" presId="urn:microsoft.com/office/officeart/2005/8/layout/process1"/>
    <dgm:cxn modelId="{BE746722-353B-4B4A-A928-175E0FE2F0BC}" type="presParOf" srcId="{529643B4-CDAF-7A4D-90D0-43151C583974}" destId="{2E143F12-545F-E446-920A-AEDDF6A44B7F}" srcOrd="1" destOrd="0" presId="urn:microsoft.com/office/officeart/2005/8/layout/process1"/>
    <dgm:cxn modelId="{CE0696D9-C0E4-3544-80D4-6D0BC2079DB0}" type="presParOf" srcId="{2E143F12-545F-E446-920A-AEDDF6A44B7F}" destId="{B6213F2B-CD4E-6345-8584-49A2CABB2088}" srcOrd="0" destOrd="0" presId="urn:microsoft.com/office/officeart/2005/8/layout/process1"/>
    <dgm:cxn modelId="{64FDC1BD-AAC0-2B45-BF46-68B0F50A8CC4}" type="presParOf" srcId="{529643B4-CDAF-7A4D-90D0-43151C583974}" destId="{92777CC9-9320-F24A-8C50-7D4724CB09BC}" srcOrd="2" destOrd="0" presId="urn:microsoft.com/office/officeart/2005/8/layout/process1"/>
    <dgm:cxn modelId="{8B7EBF9B-6CA2-CB4F-BB05-05827F0C30AE}" type="presParOf" srcId="{529643B4-CDAF-7A4D-90D0-43151C583974}" destId="{FE3A9466-3B70-8847-BBC6-57F557D13F4F}" srcOrd="3" destOrd="0" presId="urn:microsoft.com/office/officeart/2005/8/layout/process1"/>
    <dgm:cxn modelId="{79175EFA-39F9-E747-A4A6-69A5232230FC}" type="presParOf" srcId="{FE3A9466-3B70-8847-BBC6-57F557D13F4F}" destId="{D6B2AC46-45E9-2643-8EBB-5D9FB247DF96}" srcOrd="0" destOrd="0" presId="urn:microsoft.com/office/officeart/2005/8/layout/process1"/>
    <dgm:cxn modelId="{88010140-4A9F-F74F-9A1D-B454E47ED478}" type="presParOf" srcId="{529643B4-CDAF-7A4D-90D0-43151C583974}" destId="{C4B30652-8271-A044-BF44-DF67B79295AC}" srcOrd="4" destOrd="0" presId="urn:microsoft.com/office/officeart/2005/8/layout/process1"/>
    <dgm:cxn modelId="{D4ADDDB5-6048-B340-8E52-3F0E4AE428A5}" type="presParOf" srcId="{529643B4-CDAF-7A4D-90D0-43151C583974}" destId="{01208350-17AE-3D4A-8553-4004474738F7}" srcOrd="5" destOrd="0" presId="urn:microsoft.com/office/officeart/2005/8/layout/process1"/>
    <dgm:cxn modelId="{AC6C3DD1-BDCF-B241-A45E-09E107B67AAA}" type="presParOf" srcId="{01208350-17AE-3D4A-8553-4004474738F7}" destId="{0DE08A73-D1FF-1249-9EFB-DA4D09189A0B}" srcOrd="0" destOrd="0" presId="urn:microsoft.com/office/officeart/2005/8/layout/process1"/>
    <dgm:cxn modelId="{8130498E-BE50-984E-B866-D158F7B698E8}" type="presParOf" srcId="{529643B4-CDAF-7A4D-90D0-43151C583974}" destId="{E3804FBC-5400-7C4D-87C9-62BA8E0B63A1}" srcOrd="6"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BCF3AD72-3A21-49F1-BF4F-F95FC6D5D5B0}"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0B4691D2-41B7-46A5-A94F-DEB16C4E5910}">
      <dgm:prSet/>
      <dgm:spPr/>
      <dgm:t>
        <a:bodyPr/>
        <a:lstStyle/>
        <a:p>
          <a:pPr>
            <a:lnSpc>
              <a:spcPct val="100000"/>
            </a:lnSpc>
          </a:pPr>
          <a:r>
            <a:rPr lang="en-US" dirty="0"/>
            <a:t>Check the technical writing guide</a:t>
          </a:r>
        </a:p>
      </dgm:t>
    </dgm:pt>
    <dgm:pt modelId="{E0FC5B6F-71ED-494C-88D3-EF603C9CC406}" type="parTrans" cxnId="{6F0DECB8-DE59-40D5-83B8-0F260ECCE69E}">
      <dgm:prSet/>
      <dgm:spPr/>
      <dgm:t>
        <a:bodyPr/>
        <a:lstStyle/>
        <a:p>
          <a:endParaRPr lang="en-US"/>
        </a:p>
      </dgm:t>
    </dgm:pt>
    <dgm:pt modelId="{07DC8101-AACB-4EF3-AAA7-486A07431282}" type="sibTrans" cxnId="{6F0DECB8-DE59-40D5-83B8-0F260ECCE69E}">
      <dgm:prSet/>
      <dgm:spPr/>
      <dgm:t>
        <a:bodyPr/>
        <a:lstStyle/>
        <a:p>
          <a:endParaRPr lang="en-US"/>
        </a:p>
      </dgm:t>
    </dgm:pt>
    <dgm:pt modelId="{12438B0A-D105-4AAE-909F-88AB63F4E06B}">
      <dgm:prSet/>
      <dgm:spPr/>
      <dgm:t>
        <a:bodyPr/>
        <a:lstStyle/>
        <a:p>
          <a:pPr>
            <a:lnSpc>
              <a:spcPct val="100000"/>
            </a:lnSpc>
          </a:pPr>
          <a:r>
            <a:rPr lang="en-US" dirty="0"/>
            <a:t>Check the deadlines</a:t>
          </a:r>
        </a:p>
      </dgm:t>
    </dgm:pt>
    <dgm:pt modelId="{09AE1EA1-1FB3-4BDD-98C6-01C45BF02E97}" type="parTrans" cxnId="{160A5C28-4A2E-4EE6-AA9E-37391531D18D}">
      <dgm:prSet/>
      <dgm:spPr/>
      <dgm:t>
        <a:bodyPr/>
        <a:lstStyle/>
        <a:p>
          <a:endParaRPr lang="en-US"/>
        </a:p>
      </dgm:t>
    </dgm:pt>
    <dgm:pt modelId="{23151069-B82C-40ED-9DDB-4C8C97DEA7D9}" type="sibTrans" cxnId="{160A5C28-4A2E-4EE6-AA9E-37391531D18D}">
      <dgm:prSet/>
      <dgm:spPr/>
      <dgm:t>
        <a:bodyPr/>
        <a:lstStyle/>
        <a:p>
          <a:endParaRPr lang="en-US"/>
        </a:p>
      </dgm:t>
    </dgm:pt>
    <dgm:pt modelId="{04EBEC04-08AB-4140-B568-781C69F8100A}">
      <dgm:prSet/>
      <dgm:spPr/>
      <dgm:t>
        <a:bodyPr/>
        <a:lstStyle/>
        <a:p>
          <a:pPr>
            <a:lnSpc>
              <a:spcPct val="100000"/>
            </a:lnSpc>
          </a:pPr>
          <a:r>
            <a:rPr lang="en-US" dirty="0"/>
            <a:t>Apply for EC if you cannot complete them on time</a:t>
          </a:r>
        </a:p>
      </dgm:t>
    </dgm:pt>
    <dgm:pt modelId="{A4C80863-2CA9-4695-BAF6-7393C4DC8BC9}" type="parTrans" cxnId="{7DAC4D9B-C934-4993-8F61-258B833F9AEA}">
      <dgm:prSet/>
      <dgm:spPr/>
      <dgm:t>
        <a:bodyPr/>
        <a:lstStyle/>
        <a:p>
          <a:endParaRPr lang="en-US"/>
        </a:p>
      </dgm:t>
    </dgm:pt>
    <dgm:pt modelId="{2C10EB01-7184-4E79-B07D-2548E607449E}" type="sibTrans" cxnId="{7DAC4D9B-C934-4993-8F61-258B833F9AEA}">
      <dgm:prSet/>
      <dgm:spPr/>
      <dgm:t>
        <a:bodyPr/>
        <a:lstStyle/>
        <a:p>
          <a:endParaRPr lang="en-US"/>
        </a:p>
      </dgm:t>
    </dgm:pt>
    <dgm:pt modelId="{91F74CDC-B7B6-7E45-9F75-42449F7CCD58}">
      <dgm:prSet/>
      <dgm:spPr/>
      <dgm:t>
        <a:bodyPr/>
        <a:lstStyle/>
        <a:p>
          <a:r>
            <a:rPr lang="en-US" dirty="0">
              <a:hlinkClick xmlns:r="http://schemas.openxmlformats.org/officeDocument/2006/relationships" r:id="rId1">
                <a:extLst>
                  <a:ext uri="{A12FA001-AC4F-418D-AE19-62706E023703}">
                    <ahyp:hlinkClr xmlns:ahyp="http://schemas.microsoft.com/office/drawing/2018/hyperlinkcolor" val="tx"/>
                  </a:ext>
                </a:extLst>
              </a:hlinkClick>
            </a:rPr>
            <a:t>How to write technical reports</a:t>
          </a:r>
          <a:endParaRPr lang="en-US" dirty="0"/>
        </a:p>
      </dgm:t>
    </dgm:pt>
    <dgm:pt modelId="{206BA4F1-A9AC-0740-8740-A075A7949E05}" type="parTrans" cxnId="{B5A6C661-C3F1-7143-8C5B-CBD4033AE8B2}">
      <dgm:prSet/>
      <dgm:spPr/>
      <dgm:t>
        <a:bodyPr/>
        <a:lstStyle/>
        <a:p>
          <a:endParaRPr lang="en-US"/>
        </a:p>
      </dgm:t>
    </dgm:pt>
    <dgm:pt modelId="{992A2592-5E19-194F-A5A1-9179B23A8351}" type="sibTrans" cxnId="{B5A6C661-C3F1-7143-8C5B-CBD4033AE8B2}">
      <dgm:prSet/>
      <dgm:spPr/>
      <dgm:t>
        <a:bodyPr/>
        <a:lstStyle/>
        <a:p>
          <a:endParaRPr lang="en-US"/>
        </a:p>
      </dgm:t>
    </dgm:pt>
    <dgm:pt modelId="{764AE8EB-5774-9B4A-8B1E-1F3524BFEDB0}">
      <dgm:prSet/>
      <dgm:spPr/>
      <dgm:t>
        <a:bodyPr/>
        <a:lstStyle/>
        <a:p>
          <a:r>
            <a:rPr lang="en-US" dirty="0">
              <a:hlinkClick xmlns:r="http://schemas.openxmlformats.org/officeDocument/2006/relationships" r:id="rId2">
                <a:extLst>
                  <a:ext uri="{A12FA001-AC4F-418D-AE19-62706E023703}">
                    <ahyp:hlinkClr xmlns:ahyp="http://schemas.microsoft.com/office/drawing/2018/hyperlinkcolor" val="tx"/>
                  </a:ext>
                </a:extLst>
              </a:hlinkClick>
            </a:rPr>
            <a:t>Simple word template</a:t>
          </a:r>
          <a:endParaRPr lang="en-US" dirty="0"/>
        </a:p>
      </dgm:t>
    </dgm:pt>
    <dgm:pt modelId="{0C233B19-3D98-1047-BC13-B81A84FC5517}" type="parTrans" cxnId="{25C541EF-121F-674E-BE8E-8AADAD3EF9B0}">
      <dgm:prSet/>
      <dgm:spPr/>
      <dgm:t>
        <a:bodyPr/>
        <a:lstStyle/>
        <a:p>
          <a:endParaRPr lang="en-US"/>
        </a:p>
      </dgm:t>
    </dgm:pt>
    <dgm:pt modelId="{83CD71C2-10A6-7F41-A5B1-EC45AF9B3431}" type="sibTrans" cxnId="{25C541EF-121F-674E-BE8E-8AADAD3EF9B0}">
      <dgm:prSet/>
      <dgm:spPr/>
      <dgm:t>
        <a:bodyPr/>
        <a:lstStyle/>
        <a:p>
          <a:endParaRPr lang="en-US"/>
        </a:p>
      </dgm:t>
    </dgm:pt>
    <dgm:pt modelId="{E2FD5A89-ADE5-414D-A5B6-1CF26B3CFB87}">
      <dgm:prSet/>
      <dgm:spPr/>
      <dgm:t>
        <a:bodyPr/>
        <a:lstStyle/>
        <a:p>
          <a:pPr>
            <a:lnSpc>
              <a:spcPct val="100000"/>
            </a:lnSpc>
          </a:pPr>
          <a:r>
            <a:rPr lang="en-US" dirty="0"/>
            <a:t>Technical reports</a:t>
          </a:r>
          <a:r>
            <a:rPr lang="en-US" dirty="0">
              <a:latin typeface="Arial" panose="020B0604020202020204"/>
            </a:rPr>
            <a:t> </a:t>
          </a:r>
          <a:endParaRPr lang="en-US" dirty="0"/>
        </a:p>
      </dgm:t>
    </dgm:pt>
    <dgm:pt modelId="{E84D2577-9BD8-4438-AAFC-7C9670FC6146}" type="sibTrans" cxnId="{18A50D8D-16F0-4FF4-9125-7E1822B5CA86}">
      <dgm:prSet/>
      <dgm:spPr/>
      <dgm:t>
        <a:bodyPr/>
        <a:lstStyle/>
        <a:p>
          <a:endParaRPr lang="en-US"/>
        </a:p>
      </dgm:t>
    </dgm:pt>
    <dgm:pt modelId="{C5484B0D-9753-4ED7-BE60-009F41A15FD2}" type="parTrans" cxnId="{18A50D8D-16F0-4FF4-9125-7E1822B5CA86}">
      <dgm:prSet/>
      <dgm:spPr/>
      <dgm:t>
        <a:bodyPr/>
        <a:lstStyle/>
        <a:p>
          <a:endParaRPr lang="en-US"/>
        </a:p>
      </dgm:t>
    </dgm:pt>
    <dgm:pt modelId="{88099BC9-FA05-4EFD-B2BB-D0E0729BCB32}">
      <dgm:prSet phldr="0"/>
      <dgm:spPr/>
      <dgm:t>
        <a:bodyPr/>
        <a:lstStyle/>
        <a:p>
          <a:pPr>
            <a:lnSpc>
              <a:spcPct val="100000"/>
            </a:lnSpc>
          </a:pPr>
          <a:r>
            <a:rPr lang="en-US" dirty="0">
              <a:latin typeface="Arial" panose="020B0604020202020204"/>
            </a:rPr>
            <a:t>Guidance</a:t>
          </a:r>
        </a:p>
      </dgm:t>
    </dgm:pt>
    <dgm:pt modelId="{DAE8384A-A450-42D9-B6D8-7037AEC15428}" type="parTrans" cxnId="{8628A683-3CDF-4355-ACC3-FC68DDF1AB83}">
      <dgm:prSet/>
      <dgm:spPr/>
    </dgm:pt>
    <dgm:pt modelId="{3C82D09B-5D21-4A32-A911-58974DBE52C1}" type="sibTrans" cxnId="{8628A683-3CDF-4355-ACC3-FC68DDF1AB83}">
      <dgm:prSet/>
      <dgm:spPr/>
    </dgm:pt>
    <dgm:pt modelId="{5064FD4F-8B8D-4FD3-92EB-D594CAE5D2B6}">
      <dgm:prSet phldr="0"/>
      <dgm:spPr/>
      <dgm:t>
        <a:bodyPr/>
        <a:lstStyle/>
        <a:p>
          <a:pPr rtl="0">
            <a:lnSpc>
              <a:spcPct val="100000"/>
            </a:lnSpc>
          </a:pPr>
          <a:r>
            <a:rPr lang="en-US" dirty="0">
              <a:latin typeface="Arial" panose="020B0604020202020204"/>
            </a:rPr>
            <a:t>Check learning outcomes for each assignment</a:t>
          </a:r>
        </a:p>
      </dgm:t>
    </dgm:pt>
    <dgm:pt modelId="{2C9DA52B-9E0B-4B31-AC16-70E2A3F0B088}" type="parTrans" cxnId="{86BC5A30-24C9-4BDD-8D39-2DCEE641CF33}">
      <dgm:prSet/>
      <dgm:spPr/>
    </dgm:pt>
    <dgm:pt modelId="{82F34E13-0A39-4A63-B072-A5F8A2CEF27C}" type="sibTrans" cxnId="{86BC5A30-24C9-4BDD-8D39-2DCEE641CF33}">
      <dgm:prSet/>
      <dgm:spPr/>
    </dgm:pt>
    <dgm:pt modelId="{588C31DE-AD38-4594-914F-41B783B85F7F}">
      <dgm:prSet phldr="0"/>
      <dgm:spPr/>
      <dgm:t>
        <a:bodyPr/>
        <a:lstStyle/>
        <a:p>
          <a:pPr rtl="0">
            <a:lnSpc>
              <a:spcPct val="100000"/>
            </a:lnSpc>
          </a:pPr>
          <a:r>
            <a:rPr lang="en-US" dirty="0">
              <a:latin typeface="Arial" panose="020B0604020202020204"/>
            </a:rPr>
            <a:t>Follow instructions where available</a:t>
          </a:r>
          <a:endParaRPr lang="en-US" dirty="0"/>
        </a:p>
      </dgm:t>
    </dgm:pt>
    <dgm:pt modelId="{CFB3C013-B3D6-428C-9D98-C9508C7108BB}" type="parTrans" cxnId="{B3211FDB-1837-4820-A1CA-7F543362C431}">
      <dgm:prSet/>
      <dgm:spPr/>
    </dgm:pt>
    <dgm:pt modelId="{D5DDCB6B-A664-405C-B733-8F7F316B315D}" type="sibTrans" cxnId="{B3211FDB-1837-4820-A1CA-7F543362C431}">
      <dgm:prSet/>
      <dgm:spPr/>
    </dgm:pt>
    <dgm:pt modelId="{B2DE4EB2-34C3-4F98-AACD-66F73FD6AD64}" type="pres">
      <dgm:prSet presAssocID="{BCF3AD72-3A21-49F1-BF4F-F95FC6D5D5B0}" presName="root" presStyleCnt="0">
        <dgm:presLayoutVars>
          <dgm:dir/>
          <dgm:resizeHandles val="exact"/>
        </dgm:presLayoutVars>
      </dgm:prSet>
      <dgm:spPr/>
    </dgm:pt>
    <dgm:pt modelId="{E6F48045-12B7-497B-9F58-16E98A861274}" type="pres">
      <dgm:prSet presAssocID="{E2FD5A89-ADE5-414D-A5B6-1CF26B3CFB87}" presName="compNode" presStyleCnt="0"/>
      <dgm:spPr/>
    </dgm:pt>
    <dgm:pt modelId="{E0EDB042-9608-47BC-AF39-33DE4DAE0C6D}" type="pres">
      <dgm:prSet presAssocID="{E2FD5A89-ADE5-414D-A5B6-1CF26B3CFB87}" presName="bgRect" presStyleLbl="bgShp" presStyleIdx="0" presStyleCnt="3"/>
      <dgm:spPr>
        <a:xfrm>
          <a:off x="0" y="1250838"/>
          <a:ext cx="10912604" cy="999093"/>
        </a:xfrm>
        <a:prstGeom prst="roundRect">
          <a:avLst>
            <a:gd name="adj" fmla="val 10000"/>
          </a:avLst>
        </a:prstGeom>
        <a:solidFill>
          <a:srgbClr val="7F8EB0">
            <a:alpha val="90000"/>
            <a:tint val="40000"/>
            <a:hueOff val="0"/>
            <a:satOff val="0"/>
            <a:lumOff val="0"/>
            <a:alphaOff val="0"/>
          </a:srgbClr>
        </a:solidFill>
        <a:ln w="6350" cap="flat" cmpd="sng" algn="ctr">
          <a:solidFill>
            <a:srgbClr val="7F8EB0">
              <a:alpha val="90000"/>
              <a:tint val="40000"/>
              <a:hueOff val="0"/>
              <a:satOff val="0"/>
              <a:lumOff val="0"/>
              <a:alphaOff val="0"/>
            </a:srgbClr>
          </a:solidFill>
          <a:prstDash val="solid"/>
          <a:miter lim="800000"/>
        </a:ln>
        <a:effectLst/>
        <a:scene3d>
          <a:camera prst="orthographicFront"/>
          <a:lightRig rig="chilly" dir="t"/>
        </a:scene3d>
        <a:sp3d extrusionH="1700" prstMaterial="dkEdge">
          <a:bevelT w="25400" h="6350" prst="softRound"/>
          <a:bevelB w="0" h="0" prst="convex"/>
        </a:sp3d>
      </dgm:spPr>
    </dgm:pt>
    <dgm:pt modelId="{AFCD2434-A5E3-434E-94E0-D224417F82F6}" type="pres">
      <dgm:prSet presAssocID="{E2FD5A89-ADE5-414D-A5B6-1CF26B3CFB87}" presName="iconRect" presStyleLbl="node1" presStyleIdx="0"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Document"/>
        </a:ext>
      </dgm:extLst>
    </dgm:pt>
    <dgm:pt modelId="{46395536-4F38-4B9F-BAEA-94C2ECB523FE}" type="pres">
      <dgm:prSet presAssocID="{E2FD5A89-ADE5-414D-A5B6-1CF26B3CFB87}" presName="spaceRect" presStyleCnt="0"/>
      <dgm:spPr/>
    </dgm:pt>
    <dgm:pt modelId="{B0699875-FE6A-4F08-8FBD-6138EB7B1D8B}" type="pres">
      <dgm:prSet presAssocID="{E2FD5A89-ADE5-414D-A5B6-1CF26B3CFB87}" presName="parTx" presStyleLbl="revTx" presStyleIdx="0" presStyleCnt="6">
        <dgm:presLayoutVars>
          <dgm:chMax val="0"/>
          <dgm:chPref val="0"/>
        </dgm:presLayoutVars>
      </dgm:prSet>
      <dgm:spPr/>
    </dgm:pt>
    <dgm:pt modelId="{9E8B4381-427C-48E1-B21C-4954227B8341}" type="pres">
      <dgm:prSet presAssocID="{E2FD5A89-ADE5-414D-A5B6-1CF26B3CFB87}" presName="desTx" presStyleLbl="revTx" presStyleIdx="1" presStyleCnt="6">
        <dgm:presLayoutVars/>
      </dgm:prSet>
      <dgm:spPr/>
    </dgm:pt>
    <dgm:pt modelId="{62567908-1FD7-4478-8F38-56880F5B5941}" type="pres">
      <dgm:prSet presAssocID="{E84D2577-9BD8-4438-AAFC-7C9670FC6146}" presName="sibTrans" presStyleCnt="0"/>
      <dgm:spPr/>
    </dgm:pt>
    <dgm:pt modelId="{D280883B-1676-4A3B-BB0A-4B9B6A7AF6CA}" type="pres">
      <dgm:prSet presAssocID="{88099BC9-FA05-4EFD-B2BB-D0E0729BCB32}" presName="compNode" presStyleCnt="0"/>
      <dgm:spPr/>
    </dgm:pt>
    <dgm:pt modelId="{4EFEED0F-D11C-4AB2-BC42-8F9E453D702F}" type="pres">
      <dgm:prSet presAssocID="{88099BC9-FA05-4EFD-B2BB-D0E0729BCB32}" presName="bgRect" presStyleLbl="bgShp" presStyleIdx="1" presStyleCnt="3"/>
      <dgm:spPr/>
    </dgm:pt>
    <dgm:pt modelId="{6F242CDB-C32C-451B-88DC-13A88A15335A}" type="pres">
      <dgm:prSet presAssocID="{88099BC9-FA05-4EFD-B2BB-D0E0729BCB32}" presName="iconRect" presStyleLbl="node1" presStyleIdx="1" presStyleCnt="3"/>
      <dgm:spPr/>
    </dgm:pt>
    <dgm:pt modelId="{8B3A3243-E464-4168-9C88-28C11F56EE34}" type="pres">
      <dgm:prSet presAssocID="{88099BC9-FA05-4EFD-B2BB-D0E0729BCB32}" presName="spaceRect" presStyleCnt="0"/>
      <dgm:spPr/>
    </dgm:pt>
    <dgm:pt modelId="{BAFD478A-C436-4C61-851C-464B40974B2F}" type="pres">
      <dgm:prSet presAssocID="{88099BC9-FA05-4EFD-B2BB-D0E0729BCB32}" presName="parTx" presStyleLbl="revTx" presStyleIdx="2" presStyleCnt="6">
        <dgm:presLayoutVars>
          <dgm:chMax val="0"/>
          <dgm:chPref val="0"/>
        </dgm:presLayoutVars>
      </dgm:prSet>
      <dgm:spPr/>
    </dgm:pt>
    <dgm:pt modelId="{9FD39DE4-AD03-487D-9B34-17AE138E4699}" type="pres">
      <dgm:prSet presAssocID="{88099BC9-FA05-4EFD-B2BB-D0E0729BCB32}" presName="desTx" presStyleLbl="revTx" presStyleIdx="3" presStyleCnt="6">
        <dgm:presLayoutVars/>
      </dgm:prSet>
      <dgm:spPr/>
    </dgm:pt>
    <dgm:pt modelId="{9F01E0EC-1209-41DB-A1D4-855517ED83A1}" type="pres">
      <dgm:prSet presAssocID="{3C82D09B-5D21-4A32-A911-58974DBE52C1}" presName="sibTrans" presStyleCnt="0"/>
      <dgm:spPr/>
    </dgm:pt>
    <dgm:pt modelId="{DBCFB67C-7151-427A-9910-5DCC67DA5300}" type="pres">
      <dgm:prSet presAssocID="{12438B0A-D105-4AAE-909F-88AB63F4E06B}" presName="compNode" presStyleCnt="0"/>
      <dgm:spPr/>
    </dgm:pt>
    <dgm:pt modelId="{BC3CDBBB-8DB1-406F-9912-52B7B5985058}" type="pres">
      <dgm:prSet presAssocID="{12438B0A-D105-4AAE-909F-88AB63F4E06B}" presName="bgRect" presStyleLbl="bgShp" presStyleIdx="2" presStyleCnt="3"/>
      <dgm:spPr>
        <a:xfrm>
          <a:off x="0" y="3748572"/>
          <a:ext cx="10912604" cy="999093"/>
        </a:xfrm>
        <a:prstGeom prst="roundRect">
          <a:avLst>
            <a:gd name="adj" fmla="val 10000"/>
          </a:avLst>
        </a:prstGeom>
        <a:solidFill>
          <a:srgbClr val="7F8EB0">
            <a:alpha val="90000"/>
            <a:tint val="40000"/>
            <a:hueOff val="0"/>
            <a:satOff val="0"/>
            <a:lumOff val="0"/>
            <a:alphaOff val="0"/>
          </a:srgbClr>
        </a:solidFill>
        <a:ln w="6350" cap="flat" cmpd="sng" algn="ctr">
          <a:solidFill>
            <a:srgbClr val="7F8EB0">
              <a:alpha val="90000"/>
              <a:tint val="40000"/>
              <a:hueOff val="0"/>
              <a:satOff val="0"/>
              <a:lumOff val="0"/>
              <a:alphaOff val="0"/>
            </a:srgbClr>
          </a:solidFill>
          <a:prstDash val="solid"/>
          <a:miter lim="800000"/>
        </a:ln>
        <a:effectLst/>
        <a:scene3d>
          <a:camera prst="orthographicFront"/>
          <a:lightRig rig="chilly" dir="t"/>
        </a:scene3d>
        <a:sp3d extrusionH="1700" prstMaterial="dkEdge">
          <a:bevelT w="25400" h="6350" prst="softRound"/>
          <a:bevelB w="0" h="0" prst="convex"/>
        </a:sp3d>
      </dgm:spPr>
    </dgm:pt>
    <dgm:pt modelId="{312F42A1-5130-4ADD-BEF1-CD7D49BDE54A}" type="pres">
      <dgm:prSet presAssocID="{12438B0A-D105-4AAE-909F-88AB63F4E06B}" presName="iconRect" presStyleLbl="node1" presStyleIdx="2" presStyleCnt="3"/>
      <dgm:spPr>
        <a:blipFill>
          <a:blip xmlns:r="http://schemas.openxmlformats.org/officeDocument/2006/relationships" r:embed="rId5">
            <a:extLst>
              <a:ext uri="{837473B0-CC2E-450A-ABE3-18F120FF3D39}">
                <a1611:picAttrSrcUrl xmlns:a1611="http://schemas.microsoft.com/office/drawing/2016/11/main" r:id="rId6"/>
              </a:ext>
            </a:extLst>
          </a:blip>
          <a:srcRect/>
          <a:stretch>
            <a:fillRect l="-12000" r="-12000"/>
          </a:stretch>
        </a:blipFill>
      </dgm:spPr>
    </dgm:pt>
    <dgm:pt modelId="{EDD1BBC9-63B8-4826-9282-C0E799EA7480}" type="pres">
      <dgm:prSet presAssocID="{12438B0A-D105-4AAE-909F-88AB63F4E06B}" presName="spaceRect" presStyleCnt="0"/>
      <dgm:spPr/>
    </dgm:pt>
    <dgm:pt modelId="{4FAE7798-281A-4AC4-8F3D-F681BF8522A0}" type="pres">
      <dgm:prSet presAssocID="{12438B0A-D105-4AAE-909F-88AB63F4E06B}" presName="parTx" presStyleLbl="revTx" presStyleIdx="4" presStyleCnt="6">
        <dgm:presLayoutVars>
          <dgm:chMax val="0"/>
          <dgm:chPref val="0"/>
        </dgm:presLayoutVars>
      </dgm:prSet>
      <dgm:spPr/>
    </dgm:pt>
    <dgm:pt modelId="{45DF159D-8C6C-4DF4-8026-CB3CC8431702}" type="pres">
      <dgm:prSet presAssocID="{12438B0A-D105-4AAE-909F-88AB63F4E06B}" presName="desTx" presStyleLbl="revTx" presStyleIdx="5" presStyleCnt="6">
        <dgm:presLayoutVars/>
      </dgm:prSet>
      <dgm:spPr/>
    </dgm:pt>
  </dgm:ptLst>
  <dgm:cxnLst>
    <dgm:cxn modelId="{B8DC5E0E-CD05-47C7-A7B4-55FE84D173AD}" type="presOf" srcId="{91F74CDC-B7B6-7E45-9F75-42449F7CCD58}" destId="{9E8B4381-427C-48E1-B21C-4954227B8341}" srcOrd="0" destOrd="1" presId="urn:microsoft.com/office/officeart/2018/2/layout/IconVerticalSolidList"/>
    <dgm:cxn modelId="{160A5C28-4A2E-4EE6-AA9E-37391531D18D}" srcId="{BCF3AD72-3A21-49F1-BF4F-F95FC6D5D5B0}" destId="{12438B0A-D105-4AAE-909F-88AB63F4E06B}" srcOrd="2" destOrd="0" parTransId="{09AE1EA1-1FB3-4BDD-98C6-01C45BF02E97}" sibTransId="{23151069-B82C-40ED-9DDB-4C8C97DEA7D9}"/>
    <dgm:cxn modelId="{86BC5A30-24C9-4BDD-8D39-2DCEE641CF33}" srcId="{88099BC9-FA05-4EFD-B2BB-D0E0729BCB32}" destId="{5064FD4F-8B8D-4FD3-92EB-D594CAE5D2B6}" srcOrd="0" destOrd="0" parTransId="{2C9DA52B-9E0B-4B31-AC16-70E2A3F0B088}" sibTransId="{82F34E13-0A39-4A63-B072-A5F8A2CEF27C}"/>
    <dgm:cxn modelId="{D43EF83A-7C6B-4FC2-9B89-02003E819D8C}" type="presOf" srcId="{588C31DE-AD38-4594-914F-41B783B85F7F}" destId="{9FD39DE4-AD03-487D-9B34-17AE138E4699}" srcOrd="0" destOrd="1" presId="urn:microsoft.com/office/officeart/2018/2/layout/IconVerticalSolidList"/>
    <dgm:cxn modelId="{B5A6C661-C3F1-7143-8C5B-CBD4033AE8B2}" srcId="{0B4691D2-41B7-46A5-A94F-DEB16C4E5910}" destId="{91F74CDC-B7B6-7E45-9F75-42449F7CCD58}" srcOrd="0" destOrd="0" parTransId="{206BA4F1-A9AC-0740-8740-A075A7949E05}" sibTransId="{992A2592-5E19-194F-A5A1-9179B23A8351}"/>
    <dgm:cxn modelId="{DD0E5E64-9CC5-46E9-A763-FCC2B29F742B}" type="presOf" srcId="{0B4691D2-41B7-46A5-A94F-DEB16C4E5910}" destId="{9E8B4381-427C-48E1-B21C-4954227B8341}" srcOrd="0" destOrd="0" presId="urn:microsoft.com/office/officeart/2018/2/layout/IconVerticalSolidList"/>
    <dgm:cxn modelId="{43E1087E-9A70-44BF-A3F4-7D0262665DD9}" type="presOf" srcId="{764AE8EB-5774-9B4A-8B1E-1F3524BFEDB0}" destId="{9E8B4381-427C-48E1-B21C-4954227B8341}" srcOrd="0" destOrd="2" presId="urn:microsoft.com/office/officeart/2018/2/layout/IconVerticalSolidList"/>
    <dgm:cxn modelId="{40F61080-B5F7-49BB-A318-18B318309782}" type="presOf" srcId="{BCF3AD72-3A21-49F1-BF4F-F95FC6D5D5B0}" destId="{B2DE4EB2-34C3-4F98-AACD-66F73FD6AD64}" srcOrd="0" destOrd="0" presId="urn:microsoft.com/office/officeart/2018/2/layout/IconVerticalSolidList"/>
    <dgm:cxn modelId="{A6A58483-879A-4EDF-A7B3-652D52333F91}" type="presOf" srcId="{04EBEC04-08AB-4140-B568-781C69F8100A}" destId="{45DF159D-8C6C-4DF4-8026-CB3CC8431702}" srcOrd="0" destOrd="0" presId="urn:microsoft.com/office/officeart/2018/2/layout/IconVerticalSolidList"/>
    <dgm:cxn modelId="{8628A683-3CDF-4355-ACC3-FC68DDF1AB83}" srcId="{BCF3AD72-3A21-49F1-BF4F-F95FC6D5D5B0}" destId="{88099BC9-FA05-4EFD-B2BB-D0E0729BCB32}" srcOrd="1" destOrd="0" parTransId="{DAE8384A-A450-42D9-B6D8-7037AEC15428}" sibTransId="{3C82D09B-5D21-4A32-A911-58974DBE52C1}"/>
    <dgm:cxn modelId="{18A50D8D-16F0-4FF4-9125-7E1822B5CA86}" srcId="{BCF3AD72-3A21-49F1-BF4F-F95FC6D5D5B0}" destId="{E2FD5A89-ADE5-414D-A5B6-1CF26B3CFB87}" srcOrd="0" destOrd="0" parTransId="{C5484B0D-9753-4ED7-BE60-009F41A15FD2}" sibTransId="{E84D2577-9BD8-4438-AAFC-7C9670FC6146}"/>
    <dgm:cxn modelId="{7DAC4D9B-C934-4993-8F61-258B833F9AEA}" srcId="{12438B0A-D105-4AAE-909F-88AB63F4E06B}" destId="{04EBEC04-08AB-4140-B568-781C69F8100A}" srcOrd="0" destOrd="0" parTransId="{A4C80863-2CA9-4695-BAF6-7393C4DC8BC9}" sibTransId="{2C10EB01-7184-4E79-B07D-2548E607449E}"/>
    <dgm:cxn modelId="{3CC036A5-76D4-4131-B65D-C94504C7F6B3}" type="presOf" srcId="{12438B0A-D105-4AAE-909F-88AB63F4E06B}" destId="{4FAE7798-281A-4AC4-8F3D-F681BF8522A0}" srcOrd="0" destOrd="0" presId="urn:microsoft.com/office/officeart/2018/2/layout/IconVerticalSolidList"/>
    <dgm:cxn modelId="{6F0DECB8-DE59-40D5-83B8-0F260ECCE69E}" srcId="{E2FD5A89-ADE5-414D-A5B6-1CF26B3CFB87}" destId="{0B4691D2-41B7-46A5-A94F-DEB16C4E5910}" srcOrd="0" destOrd="0" parTransId="{E0FC5B6F-71ED-494C-88D3-EF603C9CC406}" sibTransId="{07DC8101-AACB-4EF3-AAA7-486A07431282}"/>
    <dgm:cxn modelId="{23021FD8-E1F8-4616-B659-E4A62FDDC606}" type="presOf" srcId="{88099BC9-FA05-4EFD-B2BB-D0E0729BCB32}" destId="{BAFD478A-C436-4C61-851C-464B40974B2F}" srcOrd="0" destOrd="0" presId="urn:microsoft.com/office/officeart/2018/2/layout/IconVerticalSolidList"/>
    <dgm:cxn modelId="{B3211FDB-1837-4820-A1CA-7F543362C431}" srcId="{88099BC9-FA05-4EFD-B2BB-D0E0729BCB32}" destId="{588C31DE-AD38-4594-914F-41B783B85F7F}" srcOrd="1" destOrd="0" parTransId="{CFB3C013-B3D6-428C-9D98-C9508C7108BB}" sibTransId="{D5DDCB6B-A664-405C-B733-8F7F316B315D}"/>
    <dgm:cxn modelId="{3BADCDDB-EBF4-49EC-9F75-8F5378EBB2CF}" type="presOf" srcId="{E2FD5A89-ADE5-414D-A5B6-1CF26B3CFB87}" destId="{B0699875-FE6A-4F08-8FBD-6138EB7B1D8B}" srcOrd="0" destOrd="0" presId="urn:microsoft.com/office/officeart/2018/2/layout/IconVerticalSolidList"/>
    <dgm:cxn modelId="{25C541EF-121F-674E-BE8E-8AADAD3EF9B0}" srcId="{0B4691D2-41B7-46A5-A94F-DEB16C4E5910}" destId="{764AE8EB-5774-9B4A-8B1E-1F3524BFEDB0}" srcOrd="1" destOrd="0" parTransId="{0C233B19-3D98-1047-BC13-B81A84FC5517}" sibTransId="{83CD71C2-10A6-7F41-A5B1-EC45AF9B3431}"/>
    <dgm:cxn modelId="{36120DF9-88F4-4429-BAC9-86CDB4CB7658}" type="presOf" srcId="{5064FD4F-8B8D-4FD3-92EB-D594CAE5D2B6}" destId="{9FD39DE4-AD03-487D-9B34-17AE138E4699}" srcOrd="0" destOrd="0" presId="urn:microsoft.com/office/officeart/2018/2/layout/IconVerticalSolidList"/>
    <dgm:cxn modelId="{C7949F09-A288-4818-84B9-79A61D5522CC}" type="presParOf" srcId="{B2DE4EB2-34C3-4F98-AACD-66F73FD6AD64}" destId="{E6F48045-12B7-497B-9F58-16E98A861274}" srcOrd="0" destOrd="0" presId="urn:microsoft.com/office/officeart/2018/2/layout/IconVerticalSolidList"/>
    <dgm:cxn modelId="{506E50DD-C662-48FE-B209-13C3470DEA60}" type="presParOf" srcId="{E6F48045-12B7-497B-9F58-16E98A861274}" destId="{E0EDB042-9608-47BC-AF39-33DE4DAE0C6D}" srcOrd="0" destOrd="0" presId="urn:microsoft.com/office/officeart/2018/2/layout/IconVerticalSolidList"/>
    <dgm:cxn modelId="{4DB7F8E6-2927-4EAC-B21D-857EB7365CE9}" type="presParOf" srcId="{E6F48045-12B7-497B-9F58-16E98A861274}" destId="{AFCD2434-A5E3-434E-94E0-D224417F82F6}" srcOrd="1" destOrd="0" presId="urn:microsoft.com/office/officeart/2018/2/layout/IconVerticalSolidList"/>
    <dgm:cxn modelId="{6336BBDE-2BDF-4435-9F9E-3866DB9C0C4F}" type="presParOf" srcId="{E6F48045-12B7-497B-9F58-16E98A861274}" destId="{46395536-4F38-4B9F-BAEA-94C2ECB523FE}" srcOrd="2" destOrd="0" presId="urn:microsoft.com/office/officeart/2018/2/layout/IconVerticalSolidList"/>
    <dgm:cxn modelId="{4EB0E819-2CB3-4D12-88D5-1526E06041CC}" type="presParOf" srcId="{E6F48045-12B7-497B-9F58-16E98A861274}" destId="{B0699875-FE6A-4F08-8FBD-6138EB7B1D8B}" srcOrd="3" destOrd="0" presId="urn:microsoft.com/office/officeart/2018/2/layout/IconVerticalSolidList"/>
    <dgm:cxn modelId="{1EF0AF51-6F15-4937-9D15-D7E48AD43BF9}" type="presParOf" srcId="{E6F48045-12B7-497B-9F58-16E98A861274}" destId="{9E8B4381-427C-48E1-B21C-4954227B8341}" srcOrd="4" destOrd="0" presId="urn:microsoft.com/office/officeart/2018/2/layout/IconVerticalSolidList"/>
    <dgm:cxn modelId="{325FD4D4-76B3-4AA3-A907-A8FFE4B8879B}" type="presParOf" srcId="{B2DE4EB2-34C3-4F98-AACD-66F73FD6AD64}" destId="{62567908-1FD7-4478-8F38-56880F5B5941}" srcOrd="1" destOrd="0" presId="urn:microsoft.com/office/officeart/2018/2/layout/IconVerticalSolidList"/>
    <dgm:cxn modelId="{0BFF15AD-A604-414B-A8C7-A3C41D8E13CE}" type="presParOf" srcId="{B2DE4EB2-34C3-4F98-AACD-66F73FD6AD64}" destId="{D280883B-1676-4A3B-BB0A-4B9B6A7AF6CA}" srcOrd="2" destOrd="0" presId="urn:microsoft.com/office/officeart/2018/2/layout/IconVerticalSolidList"/>
    <dgm:cxn modelId="{4599AB35-ABEF-4E64-A3F1-1E014858BED1}" type="presParOf" srcId="{D280883B-1676-4A3B-BB0A-4B9B6A7AF6CA}" destId="{4EFEED0F-D11C-4AB2-BC42-8F9E453D702F}" srcOrd="0" destOrd="0" presId="urn:microsoft.com/office/officeart/2018/2/layout/IconVerticalSolidList"/>
    <dgm:cxn modelId="{A10B3C19-8D0D-43EC-977F-A073E352AB39}" type="presParOf" srcId="{D280883B-1676-4A3B-BB0A-4B9B6A7AF6CA}" destId="{6F242CDB-C32C-451B-88DC-13A88A15335A}" srcOrd="1" destOrd="0" presId="urn:microsoft.com/office/officeart/2018/2/layout/IconVerticalSolidList"/>
    <dgm:cxn modelId="{7706E47D-DA9E-4A5C-AFD9-F6C6407EE41D}" type="presParOf" srcId="{D280883B-1676-4A3B-BB0A-4B9B6A7AF6CA}" destId="{8B3A3243-E464-4168-9C88-28C11F56EE34}" srcOrd="2" destOrd="0" presId="urn:microsoft.com/office/officeart/2018/2/layout/IconVerticalSolidList"/>
    <dgm:cxn modelId="{5B1D486C-01E7-4FC3-8C11-80CB6CB09DFA}" type="presParOf" srcId="{D280883B-1676-4A3B-BB0A-4B9B6A7AF6CA}" destId="{BAFD478A-C436-4C61-851C-464B40974B2F}" srcOrd="3" destOrd="0" presId="urn:microsoft.com/office/officeart/2018/2/layout/IconVerticalSolidList"/>
    <dgm:cxn modelId="{BE17A66D-FEEB-4BAD-BA31-1CFADA716A53}" type="presParOf" srcId="{D280883B-1676-4A3B-BB0A-4B9B6A7AF6CA}" destId="{9FD39DE4-AD03-487D-9B34-17AE138E4699}" srcOrd="4" destOrd="0" presId="urn:microsoft.com/office/officeart/2018/2/layout/IconVerticalSolidList"/>
    <dgm:cxn modelId="{F6DE60CC-EC0B-4DB8-81FF-3C1E635C1C90}" type="presParOf" srcId="{B2DE4EB2-34C3-4F98-AACD-66F73FD6AD64}" destId="{9F01E0EC-1209-41DB-A1D4-855517ED83A1}" srcOrd="3" destOrd="0" presId="urn:microsoft.com/office/officeart/2018/2/layout/IconVerticalSolidList"/>
    <dgm:cxn modelId="{FDA20CF4-4A8C-42C2-84F0-874CF98F3732}" type="presParOf" srcId="{B2DE4EB2-34C3-4F98-AACD-66F73FD6AD64}" destId="{DBCFB67C-7151-427A-9910-5DCC67DA5300}" srcOrd="4" destOrd="0" presId="urn:microsoft.com/office/officeart/2018/2/layout/IconVerticalSolidList"/>
    <dgm:cxn modelId="{351E9A27-CF4F-46B6-9881-019EE2C8B169}" type="presParOf" srcId="{DBCFB67C-7151-427A-9910-5DCC67DA5300}" destId="{BC3CDBBB-8DB1-406F-9912-52B7B5985058}" srcOrd="0" destOrd="0" presId="urn:microsoft.com/office/officeart/2018/2/layout/IconVerticalSolidList"/>
    <dgm:cxn modelId="{D17BCC79-9499-4F83-B8E5-454C5E166916}" type="presParOf" srcId="{DBCFB67C-7151-427A-9910-5DCC67DA5300}" destId="{312F42A1-5130-4ADD-BEF1-CD7D49BDE54A}" srcOrd="1" destOrd="0" presId="urn:microsoft.com/office/officeart/2018/2/layout/IconVerticalSolidList"/>
    <dgm:cxn modelId="{437BA747-B64E-464A-A46F-E81BCF941FA0}" type="presParOf" srcId="{DBCFB67C-7151-427A-9910-5DCC67DA5300}" destId="{EDD1BBC9-63B8-4826-9282-C0E799EA7480}" srcOrd="2" destOrd="0" presId="urn:microsoft.com/office/officeart/2018/2/layout/IconVerticalSolidList"/>
    <dgm:cxn modelId="{58149ADC-D037-4251-81F1-BCCED0B0864A}" type="presParOf" srcId="{DBCFB67C-7151-427A-9910-5DCC67DA5300}" destId="{4FAE7798-281A-4AC4-8F3D-F681BF8522A0}" srcOrd="3" destOrd="0" presId="urn:microsoft.com/office/officeart/2018/2/layout/IconVerticalSolidList"/>
    <dgm:cxn modelId="{8E677899-1C76-43C5-B68E-78D479FEF3FE}" type="presParOf" srcId="{DBCFB67C-7151-427A-9910-5DCC67DA5300}" destId="{45DF159D-8C6C-4DF4-8026-CB3CC8431702}" srcOrd="4"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8B72A816-EBF9-5A46-9611-86570C0D1010}" type="doc">
      <dgm:prSet loTypeId="urn:microsoft.com/office/officeart/2005/8/layout/lProcess3" loCatId="icon" qsTypeId="urn:microsoft.com/office/officeart/2005/8/quickstyle/simple1" qsCatId="simple" csTypeId="urn:microsoft.com/office/officeart/2005/8/colors/accent1_2" csCatId="accent1" phldr="1"/>
      <dgm:spPr/>
      <dgm:t>
        <a:bodyPr/>
        <a:lstStyle/>
        <a:p>
          <a:endParaRPr lang="en-US"/>
        </a:p>
      </dgm:t>
    </dgm:pt>
    <dgm:pt modelId="{27D50004-5E7B-4646-8AD3-9AEF0523E25F}">
      <dgm:prSet/>
      <dgm:spPr/>
      <dgm:t>
        <a:bodyPr/>
        <a:lstStyle/>
        <a:p>
          <a:r>
            <a:rPr lang="en-GB" b="0" i="0" dirty="0"/>
            <a:t>R coding</a:t>
          </a:r>
          <a:endParaRPr lang="en-GB" dirty="0"/>
        </a:p>
      </dgm:t>
    </dgm:pt>
    <dgm:pt modelId="{58FBB908-176E-BC4B-96FB-E9879CC91F0B}" type="parTrans" cxnId="{17C3E547-4423-5042-B020-8CC7BC31CDB1}">
      <dgm:prSet/>
      <dgm:spPr/>
      <dgm:t>
        <a:bodyPr/>
        <a:lstStyle/>
        <a:p>
          <a:endParaRPr lang="en-US"/>
        </a:p>
      </dgm:t>
    </dgm:pt>
    <dgm:pt modelId="{103A1823-7822-324F-9A3B-A6EF4F19FD08}" type="sibTrans" cxnId="{17C3E547-4423-5042-B020-8CC7BC31CDB1}">
      <dgm:prSet/>
      <dgm:spPr/>
      <dgm:t>
        <a:bodyPr/>
        <a:lstStyle/>
        <a:p>
          <a:endParaRPr lang="en-US"/>
        </a:p>
      </dgm:t>
    </dgm:pt>
    <dgm:pt modelId="{C1CE9C73-F054-854A-89C7-BD459BA03A03}">
      <dgm:prSet/>
      <dgm:spPr/>
      <dgm:t>
        <a:bodyPr/>
        <a:lstStyle/>
        <a:p>
          <a:r>
            <a:rPr lang="en-GB" b="0" i="0" dirty="0">
              <a:latin typeface="Arial" panose="020B0604020202020204"/>
            </a:rPr>
            <a:t>Tidyverse</a:t>
          </a:r>
          <a:endParaRPr lang="en-GB" dirty="0"/>
        </a:p>
      </dgm:t>
    </dgm:pt>
    <dgm:pt modelId="{DAA68250-8610-4049-A187-6E8594B20CC6}" type="parTrans" cxnId="{69A95FCF-1C8B-6149-95FC-9D25DB9B9FF3}">
      <dgm:prSet/>
      <dgm:spPr/>
      <dgm:t>
        <a:bodyPr/>
        <a:lstStyle/>
        <a:p>
          <a:endParaRPr lang="en-US"/>
        </a:p>
      </dgm:t>
    </dgm:pt>
    <dgm:pt modelId="{64E849C6-8D0F-624D-990E-C4849D927CB4}" type="sibTrans" cxnId="{69A95FCF-1C8B-6149-95FC-9D25DB9B9FF3}">
      <dgm:prSet/>
      <dgm:spPr/>
      <dgm:t>
        <a:bodyPr/>
        <a:lstStyle/>
        <a:p>
          <a:endParaRPr lang="en-US"/>
        </a:p>
      </dgm:t>
    </dgm:pt>
    <dgm:pt modelId="{D55C01D6-FB3F-E34F-A9B0-2318EF4E802B}">
      <dgm:prSet/>
      <dgm:spPr/>
      <dgm:t>
        <a:bodyPr/>
        <a:lstStyle/>
        <a:p>
          <a:r>
            <a:rPr lang="en-GB" b="0" i="0" dirty="0">
              <a:latin typeface="Arial" panose="020B0604020202020204"/>
            </a:rPr>
            <a:t>ggplot2</a:t>
          </a:r>
          <a:endParaRPr lang="en-GB" dirty="0"/>
        </a:p>
      </dgm:t>
    </dgm:pt>
    <dgm:pt modelId="{D5877FAC-DF08-104F-B775-B982413A8C2C}" type="parTrans" cxnId="{91502734-C4E9-9A49-AB18-1B0B541E5A61}">
      <dgm:prSet/>
      <dgm:spPr/>
      <dgm:t>
        <a:bodyPr/>
        <a:lstStyle/>
        <a:p>
          <a:endParaRPr lang="en-US"/>
        </a:p>
      </dgm:t>
    </dgm:pt>
    <dgm:pt modelId="{0A691760-12CF-E34C-A4B5-E20E5A4FCAEE}" type="sibTrans" cxnId="{91502734-C4E9-9A49-AB18-1B0B541E5A61}">
      <dgm:prSet/>
      <dgm:spPr/>
      <dgm:t>
        <a:bodyPr/>
        <a:lstStyle/>
        <a:p>
          <a:endParaRPr lang="en-US"/>
        </a:p>
      </dgm:t>
    </dgm:pt>
    <dgm:pt modelId="{E92C4B91-9C88-F64D-ABBA-BF2A7A99E718}">
      <dgm:prSet/>
      <dgm:spPr/>
      <dgm:t>
        <a:bodyPr/>
        <a:lstStyle/>
        <a:p>
          <a:r>
            <a:rPr lang="en-GB" b="0" i="0" dirty="0"/>
            <a:t>Basic Statistics</a:t>
          </a:r>
          <a:endParaRPr lang="en-GB" dirty="0"/>
        </a:p>
      </dgm:t>
    </dgm:pt>
    <dgm:pt modelId="{E2184D1A-FE59-C942-AD2E-499645826E79}" type="parTrans" cxnId="{9B4D4690-1210-0E4C-B546-3331FDD9628C}">
      <dgm:prSet/>
      <dgm:spPr/>
      <dgm:t>
        <a:bodyPr/>
        <a:lstStyle/>
        <a:p>
          <a:endParaRPr lang="en-US"/>
        </a:p>
      </dgm:t>
    </dgm:pt>
    <dgm:pt modelId="{62E1EC87-85ED-B649-BB7F-DAC14CCB79A5}" type="sibTrans" cxnId="{9B4D4690-1210-0E4C-B546-3331FDD9628C}">
      <dgm:prSet/>
      <dgm:spPr/>
      <dgm:t>
        <a:bodyPr/>
        <a:lstStyle/>
        <a:p>
          <a:endParaRPr lang="en-US"/>
        </a:p>
      </dgm:t>
    </dgm:pt>
    <dgm:pt modelId="{82B37F2B-06CF-304F-BB28-4C692081232C}">
      <dgm:prSet/>
      <dgm:spPr/>
      <dgm:t>
        <a:bodyPr/>
        <a:lstStyle/>
        <a:p>
          <a:r>
            <a:rPr lang="en-GB" b="0" i="0" dirty="0"/>
            <a:t>Hypothesis testing</a:t>
          </a:r>
          <a:endParaRPr lang="en-GB" dirty="0"/>
        </a:p>
      </dgm:t>
    </dgm:pt>
    <dgm:pt modelId="{792E636C-BBB1-2F4C-9647-2D521D7B594A}" type="parTrans" cxnId="{1E8844D4-C172-2249-A8B6-6EB7518CB0D5}">
      <dgm:prSet/>
      <dgm:spPr/>
      <dgm:t>
        <a:bodyPr/>
        <a:lstStyle/>
        <a:p>
          <a:endParaRPr lang="en-US"/>
        </a:p>
      </dgm:t>
    </dgm:pt>
    <dgm:pt modelId="{61AA3805-93C1-7A47-9F3E-DD5AAF857980}" type="sibTrans" cxnId="{1E8844D4-C172-2249-A8B6-6EB7518CB0D5}">
      <dgm:prSet/>
      <dgm:spPr/>
      <dgm:t>
        <a:bodyPr/>
        <a:lstStyle/>
        <a:p>
          <a:endParaRPr lang="en-US"/>
        </a:p>
      </dgm:t>
    </dgm:pt>
    <dgm:pt modelId="{C733D66E-C590-C343-9523-65BCD2A03BA2}">
      <dgm:prSet/>
      <dgm:spPr/>
      <dgm:t>
        <a:bodyPr/>
        <a:lstStyle/>
        <a:p>
          <a:r>
            <a:rPr lang="en-GB" b="0" i="0" dirty="0"/>
            <a:t>Statistical significance</a:t>
          </a:r>
          <a:endParaRPr lang="en-GB" dirty="0"/>
        </a:p>
      </dgm:t>
    </dgm:pt>
    <dgm:pt modelId="{E118E578-1807-4940-9EB4-42372A1CD6C8}" type="parTrans" cxnId="{BC55426B-D394-C84F-9308-2548A0C8C23E}">
      <dgm:prSet/>
      <dgm:spPr/>
      <dgm:t>
        <a:bodyPr/>
        <a:lstStyle/>
        <a:p>
          <a:endParaRPr lang="en-US"/>
        </a:p>
      </dgm:t>
    </dgm:pt>
    <dgm:pt modelId="{ADF8D4B1-2DD0-D04A-8F98-2345E099D1FE}" type="sibTrans" cxnId="{BC55426B-D394-C84F-9308-2548A0C8C23E}">
      <dgm:prSet/>
      <dgm:spPr/>
      <dgm:t>
        <a:bodyPr/>
        <a:lstStyle/>
        <a:p>
          <a:endParaRPr lang="en-US"/>
        </a:p>
      </dgm:t>
    </dgm:pt>
    <dgm:pt modelId="{F77659FB-BF78-834A-A3B9-FA733B718F11}">
      <dgm:prSet/>
      <dgm:spPr/>
      <dgm:t>
        <a:bodyPr/>
        <a:lstStyle/>
        <a:p>
          <a:r>
            <a:rPr lang="en-GB" b="0" i="0" dirty="0"/>
            <a:t>Supervised learning</a:t>
          </a:r>
          <a:endParaRPr lang="en-GB" dirty="0"/>
        </a:p>
      </dgm:t>
    </dgm:pt>
    <dgm:pt modelId="{524FDF4D-4AA1-124C-915C-80904007538F}" type="parTrans" cxnId="{4240C367-C307-F347-BBC0-462A5426D0AA}">
      <dgm:prSet/>
      <dgm:spPr/>
      <dgm:t>
        <a:bodyPr/>
        <a:lstStyle/>
        <a:p>
          <a:endParaRPr lang="en-US"/>
        </a:p>
      </dgm:t>
    </dgm:pt>
    <dgm:pt modelId="{9F199CB1-E9A9-6547-BB5F-D2ADE3C3F44F}" type="sibTrans" cxnId="{4240C367-C307-F347-BBC0-462A5426D0AA}">
      <dgm:prSet/>
      <dgm:spPr/>
      <dgm:t>
        <a:bodyPr/>
        <a:lstStyle/>
        <a:p>
          <a:endParaRPr lang="en-US"/>
        </a:p>
      </dgm:t>
    </dgm:pt>
    <dgm:pt modelId="{2C2E663B-654D-B14A-A7AD-495402224F39}">
      <dgm:prSet/>
      <dgm:spPr/>
      <dgm:t>
        <a:bodyPr/>
        <a:lstStyle/>
        <a:p>
          <a:r>
            <a:rPr lang="en-GB" b="0" i="0" dirty="0"/>
            <a:t>Difference between classification and prediction</a:t>
          </a:r>
          <a:endParaRPr lang="en-GB" dirty="0"/>
        </a:p>
      </dgm:t>
    </dgm:pt>
    <dgm:pt modelId="{BC4483A3-BF0E-0C48-BB28-D7909FFF5C55}" type="parTrans" cxnId="{CC4BA0E5-8A2C-AF4B-8579-751998F9B735}">
      <dgm:prSet/>
      <dgm:spPr/>
      <dgm:t>
        <a:bodyPr/>
        <a:lstStyle/>
        <a:p>
          <a:endParaRPr lang="en-US"/>
        </a:p>
      </dgm:t>
    </dgm:pt>
    <dgm:pt modelId="{448428C1-BD5E-0F44-93AF-9ACBA5B038C2}" type="sibTrans" cxnId="{CC4BA0E5-8A2C-AF4B-8579-751998F9B735}">
      <dgm:prSet/>
      <dgm:spPr/>
      <dgm:t>
        <a:bodyPr/>
        <a:lstStyle/>
        <a:p>
          <a:endParaRPr lang="en-US"/>
        </a:p>
      </dgm:t>
    </dgm:pt>
    <dgm:pt modelId="{F5D433EE-E30D-3742-9F0D-CE6C774AEDC2}">
      <dgm:prSet/>
      <dgm:spPr/>
      <dgm:t>
        <a:bodyPr/>
        <a:lstStyle/>
        <a:p>
          <a:r>
            <a:rPr lang="en-GB" b="0" i="0" dirty="0"/>
            <a:t>Fitting linear and logistic regression models in R</a:t>
          </a:r>
          <a:endParaRPr lang="en-GB" dirty="0"/>
        </a:p>
      </dgm:t>
    </dgm:pt>
    <dgm:pt modelId="{DD32E13C-298E-1445-9085-6DAF10990F6F}" type="parTrans" cxnId="{4F50AA37-F65F-9148-8602-67BE429D0CE9}">
      <dgm:prSet/>
      <dgm:spPr/>
      <dgm:t>
        <a:bodyPr/>
        <a:lstStyle/>
        <a:p>
          <a:endParaRPr lang="en-US"/>
        </a:p>
      </dgm:t>
    </dgm:pt>
    <dgm:pt modelId="{CF57A803-89FD-9C4C-B1E5-D87256315CE0}" type="sibTrans" cxnId="{4F50AA37-F65F-9148-8602-67BE429D0CE9}">
      <dgm:prSet/>
      <dgm:spPr/>
      <dgm:t>
        <a:bodyPr/>
        <a:lstStyle/>
        <a:p>
          <a:endParaRPr lang="en-US"/>
        </a:p>
      </dgm:t>
    </dgm:pt>
    <dgm:pt modelId="{237E7608-08AF-084A-A2DD-C21ADAEB6EC9}">
      <dgm:prSet/>
      <dgm:spPr/>
      <dgm:t>
        <a:bodyPr/>
        <a:lstStyle/>
        <a:p>
          <a:r>
            <a:rPr lang="en-GB" b="0" i="0" dirty="0"/>
            <a:t>Interpreting the results of regression models</a:t>
          </a:r>
          <a:endParaRPr lang="en-GB" dirty="0"/>
        </a:p>
      </dgm:t>
    </dgm:pt>
    <dgm:pt modelId="{8EA79738-E26C-AA41-B9CE-6B9A4F11AD65}" type="parTrans" cxnId="{01B317FC-EB24-1342-8ED9-39E5CD27954B}">
      <dgm:prSet/>
      <dgm:spPr/>
      <dgm:t>
        <a:bodyPr/>
        <a:lstStyle/>
        <a:p>
          <a:endParaRPr lang="en-US"/>
        </a:p>
      </dgm:t>
    </dgm:pt>
    <dgm:pt modelId="{45A6D43A-ED3C-4B4B-9D10-2A45F592545D}" type="sibTrans" cxnId="{01B317FC-EB24-1342-8ED9-39E5CD27954B}">
      <dgm:prSet/>
      <dgm:spPr/>
      <dgm:t>
        <a:bodyPr/>
        <a:lstStyle/>
        <a:p>
          <a:endParaRPr lang="en-US"/>
        </a:p>
      </dgm:t>
    </dgm:pt>
    <dgm:pt modelId="{9C460427-8E95-CF48-A97F-C40B88BF240D}">
      <dgm:prSet/>
      <dgm:spPr/>
      <dgm:t>
        <a:bodyPr/>
        <a:lstStyle/>
        <a:p>
          <a:r>
            <a:rPr lang="en-GB" b="0" i="0" dirty="0"/>
            <a:t>Out of sample testing (cross validation)</a:t>
          </a:r>
          <a:endParaRPr lang="en-GB" dirty="0"/>
        </a:p>
      </dgm:t>
    </dgm:pt>
    <dgm:pt modelId="{5C7FFA30-2606-C143-AA10-236A706DFDFF}" type="parTrans" cxnId="{7EE6E44E-1C6A-6446-8A8E-B73A4E620F0B}">
      <dgm:prSet/>
      <dgm:spPr/>
      <dgm:t>
        <a:bodyPr/>
        <a:lstStyle/>
        <a:p>
          <a:endParaRPr lang="en-US"/>
        </a:p>
      </dgm:t>
    </dgm:pt>
    <dgm:pt modelId="{03EBA479-85E7-D04C-8090-B8B1A7C6FFB5}" type="sibTrans" cxnId="{7EE6E44E-1C6A-6446-8A8E-B73A4E620F0B}">
      <dgm:prSet/>
      <dgm:spPr/>
      <dgm:t>
        <a:bodyPr/>
        <a:lstStyle/>
        <a:p>
          <a:endParaRPr lang="en-US"/>
        </a:p>
      </dgm:t>
    </dgm:pt>
    <dgm:pt modelId="{1EF969DE-AB0D-1D4E-B27D-418092A7A13D}">
      <dgm:prSet/>
      <dgm:spPr/>
      <dgm:t>
        <a:bodyPr/>
        <a:lstStyle/>
        <a:p>
          <a:r>
            <a:rPr lang="en-GB" b="0" i="0" dirty="0"/>
            <a:t>ROCs</a:t>
          </a:r>
          <a:endParaRPr lang="en-GB" dirty="0"/>
        </a:p>
      </dgm:t>
    </dgm:pt>
    <dgm:pt modelId="{EC34A000-E4DD-3247-B4D3-154274E250A6}" type="parTrans" cxnId="{348AAF42-86F7-F842-BC8E-43BEE5BECB98}">
      <dgm:prSet/>
      <dgm:spPr/>
      <dgm:t>
        <a:bodyPr/>
        <a:lstStyle/>
        <a:p>
          <a:endParaRPr lang="en-US"/>
        </a:p>
      </dgm:t>
    </dgm:pt>
    <dgm:pt modelId="{D309687F-E11E-5D49-9068-6E1BA845623C}" type="sibTrans" cxnId="{348AAF42-86F7-F842-BC8E-43BEE5BECB98}">
      <dgm:prSet/>
      <dgm:spPr/>
      <dgm:t>
        <a:bodyPr/>
        <a:lstStyle/>
        <a:p>
          <a:endParaRPr lang="en-US"/>
        </a:p>
      </dgm:t>
    </dgm:pt>
    <dgm:pt modelId="{2E8EC7C3-130A-4984-A531-AD687F6982FC}">
      <dgm:prSet phldr="0"/>
      <dgm:spPr/>
      <dgm:t>
        <a:bodyPr/>
        <a:lstStyle/>
        <a:p>
          <a:pPr rtl="0"/>
          <a:r>
            <a:rPr lang="en-GB" b="0" i="0" dirty="0">
              <a:latin typeface="Arial" panose="020B0604020202020204"/>
            </a:rPr>
            <a:t>Base R</a:t>
          </a:r>
        </a:p>
      </dgm:t>
    </dgm:pt>
    <dgm:pt modelId="{EA25A054-08BB-41EB-A09C-A20C2A848CF5}" type="parTrans" cxnId="{82BFC21F-7E6A-420C-98C5-1971FB3C139C}">
      <dgm:prSet/>
      <dgm:spPr/>
    </dgm:pt>
    <dgm:pt modelId="{D0DDA189-C8C1-4CF9-98A8-C73A9C3EFE1D}" type="sibTrans" cxnId="{82BFC21F-7E6A-420C-98C5-1971FB3C139C}">
      <dgm:prSet/>
      <dgm:spPr/>
    </dgm:pt>
    <dgm:pt modelId="{62F4A898-1A62-8F45-A89C-30CE91F39388}" type="pres">
      <dgm:prSet presAssocID="{8B72A816-EBF9-5A46-9611-86570C0D1010}" presName="Name0" presStyleCnt="0">
        <dgm:presLayoutVars>
          <dgm:chPref val="3"/>
          <dgm:dir/>
          <dgm:animLvl val="lvl"/>
          <dgm:resizeHandles/>
        </dgm:presLayoutVars>
      </dgm:prSet>
      <dgm:spPr/>
    </dgm:pt>
    <dgm:pt modelId="{1318DE6A-DE29-9A45-A180-410077C6CA98}" type="pres">
      <dgm:prSet presAssocID="{27D50004-5E7B-4646-8AD3-9AEF0523E25F}" presName="horFlow" presStyleCnt="0"/>
      <dgm:spPr/>
    </dgm:pt>
    <dgm:pt modelId="{0B2D2DB6-F812-684A-BAEC-35CED3077BD7}" type="pres">
      <dgm:prSet presAssocID="{27D50004-5E7B-4646-8AD3-9AEF0523E25F}" presName="bigChev" presStyleLbl="node1" presStyleIdx="0" presStyleCnt="3"/>
      <dgm:spPr/>
    </dgm:pt>
    <dgm:pt modelId="{37BA016D-0574-4FA9-B04C-009860275BEF}" type="pres">
      <dgm:prSet presAssocID="{EA25A054-08BB-41EB-A09C-A20C2A848CF5}" presName="parTrans" presStyleCnt="0"/>
      <dgm:spPr/>
    </dgm:pt>
    <dgm:pt modelId="{F3EA0816-EF70-4B46-8D4A-B7FA52150321}" type="pres">
      <dgm:prSet presAssocID="{2E8EC7C3-130A-4984-A531-AD687F6982FC}" presName="node" presStyleLbl="alignAccFollowNode1" presStyleIdx="0" presStyleCnt="10">
        <dgm:presLayoutVars>
          <dgm:bulletEnabled val="1"/>
        </dgm:presLayoutVars>
      </dgm:prSet>
      <dgm:spPr/>
    </dgm:pt>
    <dgm:pt modelId="{45CEBF17-D8A6-47A2-8314-01282473FD2D}" type="pres">
      <dgm:prSet presAssocID="{D0DDA189-C8C1-4CF9-98A8-C73A9C3EFE1D}" presName="sibTrans" presStyleCnt="0"/>
      <dgm:spPr/>
    </dgm:pt>
    <dgm:pt modelId="{CBAC57EA-52A3-C74E-AC1F-D6702E755CDB}" type="pres">
      <dgm:prSet presAssocID="{C1CE9C73-F054-854A-89C7-BD459BA03A03}" presName="node" presStyleLbl="alignAccFollowNode1" presStyleIdx="1" presStyleCnt="10">
        <dgm:presLayoutVars>
          <dgm:bulletEnabled val="1"/>
        </dgm:presLayoutVars>
      </dgm:prSet>
      <dgm:spPr/>
    </dgm:pt>
    <dgm:pt modelId="{E52DAA22-DC98-B445-9954-E58294751D28}" type="pres">
      <dgm:prSet presAssocID="{64E849C6-8D0F-624D-990E-C4849D927CB4}" presName="sibTrans" presStyleCnt="0"/>
      <dgm:spPr/>
    </dgm:pt>
    <dgm:pt modelId="{6576C665-92AA-A444-BD74-E21DE1052EC1}" type="pres">
      <dgm:prSet presAssocID="{D55C01D6-FB3F-E34F-A9B0-2318EF4E802B}" presName="node" presStyleLbl="alignAccFollowNode1" presStyleIdx="2" presStyleCnt="10">
        <dgm:presLayoutVars>
          <dgm:bulletEnabled val="1"/>
        </dgm:presLayoutVars>
      </dgm:prSet>
      <dgm:spPr/>
    </dgm:pt>
    <dgm:pt modelId="{656679C9-6A9C-0E47-A56B-6C3FE8AD90DA}" type="pres">
      <dgm:prSet presAssocID="{27D50004-5E7B-4646-8AD3-9AEF0523E25F}" presName="vSp" presStyleCnt="0"/>
      <dgm:spPr/>
    </dgm:pt>
    <dgm:pt modelId="{01FAF2C2-7096-2749-AC09-0ED0EAC75664}" type="pres">
      <dgm:prSet presAssocID="{E92C4B91-9C88-F64D-ABBA-BF2A7A99E718}" presName="horFlow" presStyleCnt="0"/>
      <dgm:spPr/>
    </dgm:pt>
    <dgm:pt modelId="{F09D2A1A-B300-6C42-AB6F-21BDCBE0B0F0}" type="pres">
      <dgm:prSet presAssocID="{E92C4B91-9C88-F64D-ABBA-BF2A7A99E718}" presName="bigChev" presStyleLbl="node1" presStyleIdx="1" presStyleCnt="3"/>
      <dgm:spPr/>
    </dgm:pt>
    <dgm:pt modelId="{B0CAC9DF-2232-2E4C-B624-C37917D8E635}" type="pres">
      <dgm:prSet presAssocID="{792E636C-BBB1-2F4C-9647-2D521D7B594A}" presName="parTrans" presStyleCnt="0"/>
      <dgm:spPr/>
    </dgm:pt>
    <dgm:pt modelId="{F2B22EBD-097F-054A-8DD9-20208792953B}" type="pres">
      <dgm:prSet presAssocID="{82B37F2B-06CF-304F-BB28-4C692081232C}" presName="node" presStyleLbl="alignAccFollowNode1" presStyleIdx="3" presStyleCnt="10">
        <dgm:presLayoutVars>
          <dgm:bulletEnabled val="1"/>
        </dgm:presLayoutVars>
      </dgm:prSet>
      <dgm:spPr/>
    </dgm:pt>
    <dgm:pt modelId="{E8BF0E38-0DDA-904F-AAA9-909EA1D56639}" type="pres">
      <dgm:prSet presAssocID="{61AA3805-93C1-7A47-9F3E-DD5AAF857980}" presName="sibTrans" presStyleCnt="0"/>
      <dgm:spPr/>
    </dgm:pt>
    <dgm:pt modelId="{FAEA871D-7E3E-7B4A-B48A-A46F62C8CFD8}" type="pres">
      <dgm:prSet presAssocID="{C733D66E-C590-C343-9523-65BCD2A03BA2}" presName="node" presStyleLbl="alignAccFollowNode1" presStyleIdx="4" presStyleCnt="10">
        <dgm:presLayoutVars>
          <dgm:bulletEnabled val="1"/>
        </dgm:presLayoutVars>
      </dgm:prSet>
      <dgm:spPr/>
    </dgm:pt>
    <dgm:pt modelId="{2D5207B5-37E9-9445-BB26-756C10167A63}" type="pres">
      <dgm:prSet presAssocID="{E92C4B91-9C88-F64D-ABBA-BF2A7A99E718}" presName="vSp" presStyleCnt="0"/>
      <dgm:spPr/>
    </dgm:pt>
    <dgm:pt modelId="{0BB2CB12-A861-F849-9228-4E786680E1B2}" type="pres">
      <dgm:prSet presAssocID="{F77659FB-BF78-834A-A3B9-FA733B718F11}" presName="horFlow" presStyleCnt="0"/>
      <dgm:spPr/>
    </dgm:pt>
    <dgm:pt modelId="{69E5DD64-FA7C-7040-80A3-74EDC77691D2}" type="pres">
      <dgm:prSet presAssocID="{F77659FB-BF78-834A-A3B9-FA733B718F11}" presName="bigChev" presStyleLbl="node1" presStyleIdx="2" presStyleCnt="3"/>
      <dgm:spPr/>
    </dgm:pt>
    <dgm:pt modelId="{E85C3267-BEB3-8B4B-83E5-F90368D877D6}" type="pres">
      <dgm:prSet presAssocID="{BC4483A3-BF0E-0C48-BB28-D7909FFF5C55}" presName="parTrans" presStyleCnt="0"/>
      <dgm:spPr/>
    </dgm:pt>
    <dgm:pt modelId="{94A2CE0A-CB33-2446-B3D8-1258B423ABDE}" type="pres">
      <dgm:prSet presAssocID="{2C2E663B-654D-B14A-A7AD-495402224F39}" presName="node" presStyleLbl="alignAccFollowNode1" presStyleIdx="5" presStyleCnt="10">
        <dgm:presLayoutVars>
          <dgm:bulletEnabled val="1"/>
        </dgm:presLayoutVars>
      </dgm:prSet>
      <dgm:spPr/>
    </dgm:pt>
    <dgm:pt modelId="{7C77AAC0-1C71-2E41-B375-47FDBE851C68}" type="pres">
      <dgm:prSet presAssocID="{448428C1-BD5E-0F44-93AF-9ACBA5B038C2}" presName="sibTrans" presStyleCnt="0"/>
      <dgm:spPr/>
    </dgm:pt>
    <dgm:pt modelId="{12CBBA39-2375-1A4D-8E95-01C1B21DDBEE}" type="pres">
      <dgm:prSet presAssocID="{F5D433EE-E30D-3742-9F0D-CE6C774AEDC2}" presName="node" presStyleLbl="alignAccFollowNode1" presStyleIdx="6" presStyleCnt="10">
        <dgm:presLayoutVars>
          <dgm:bulletEnabled val="1"/>
        </dgm:presLayoutVars>
      </dgm:prSet>
      <dgm:spPr/>
    </dgm:pt>
    <dgm:pt modelId="{6EC4FDDA-A1DF-FA4A-81E1-E2A62EE6EAA4}" type="pres">
      <dgm:prSet presAssocID="{CF57A803-89FD-9C4C-B1E5-D87256315CE0}" presName="sibTrans" presStyleCnt="0"/>
      <dgm:spPr/>
    </dgm:pt>
    <dgm:pt modelId="{4173A803-8E4F-0C4D-BECC-9F119892DABF}" type="pres">
      <dgm:prSet presAssocID="{237E7608-08AF-084A-A2DD-C21ADAEB6EC9}" presName="node" presStyleLbl="alignAccFollowNode1" presStyleIdx="7" presStyleCnt="10">
        <dgm:presLayoutVars>
          <dgm:bulletEnabled val="1"/>
        </dgm:presLayoutVars>
      </dgm:prSet>
      <dgm:spPr/>
    </dgm:pt>
    <dgm:pt modelId="{CC8BC0FE-0597-3F48-8F11-4793DCF8C0EB}" type="pres">
      <dgm:prSet presAssocID="{45A6D43A-ED3C-4B4B-9D10-2A45F592545D}" presName="sibTrans" presStyleCnt="0"/>
      <dgm:spPr/>
    </dgm:pt>
    <dgm:pt modelId="{632DCDB6-53F1-9A45-91A0-83CEB78DF08C}" type="pres">
      <dgm:prSet presAssocID="{9C460427-8E95-CF48-A97F-C40B88BF240D}" presName="node" presStyleLbl="alignAccFollowNode1" presStyleIdx="8" presStyleCnt="10">
        <dgm:presLayoutVars>
          <dgm:bulletEnabled val="1"/>
        </dgm:presLayoutVars>
      </dgm:prSet>
      <dgm:spPr/>
    </dgm:pt>
    <dgm:pt modelId="{DD04028C-7EB6-B94D-B6CD-7311F3DA8988}" type="pres">
      <dgm:prSet presAssocID="{03EBA479-85E7-D04C-8090-B8B1A7C6FFB5}" presName="sibTrans" presStyleCnt="0"/>
      <dgm:spPr/>
    </dgm:pt>
    <dgm:pt modelId="{4EE851EB-58F3-A840-91D1-007695045E75}" type="pres">
      <dgm:prSet presAssocID="{1EF969DE-AB0D-1D4E-B27D-418092A7A13D}" presName="node" presStyleLbl="alignAccFollowNode1" presStyleIdx="9" presStyleCnt="10">
        <dgm:presLayoutVars>
          <dgm:bulletEnabled val="1"/>
        </dgm:presLayoutVars>
      </dgm:prSet>
      <dgm:spPr/>
    </dgm:pt>
  </dgm:ptLst>
  <dgm:cxnLst>
    <dgm:cxn modelId="{6192F718-36FD-4372-8FF6-F590B79D2CD5}" type="presOf" srcId="{C733D66E-C590-C343-9523-65BCD2A03BA2}" destId="{FAEA871D-7E3E-7B4A-B48A-A46F62C8CFD8}" srcOrd="0" destOrd="0" presId="urn:microsoft.com/office/officeart/2005/8/layout/lProcess3"/>
    <dgm:cxn modelId="{3AA65B1B-171B-48C3-9E1C-5A266FCBB28A}" type="presOf" srcId="{F5D433EE-E30D-3742-9F0D-CE6C774AEDC2}" destId="{12CBBA39-2375-1A4D-8E95-01C1B21DDBEE}" srcOrd="0" destOrd="0" presId="urn:microsoft.com/office/officeart/2005/8/layout/lProcess3"/>
    <dgm:cxn modelId="{82BFC21F-7E6A-420C-98C5-1971FB3C139C}" srcId="{27D50004-5E7B-4646-8AD3-9AEF0523E25F}" destId="{2E8EC7C3-130A-4984-A531-AD687F6982FC}" srcOrd="0" destOrd="0" parTransId="{EA25A054-08BB-41EB-A09C-A20C2A848CF5}" sibTransId="{D0DDA189-C8C1-4CF9-98A8-C73A9C3EFE1D}"/>
    <dgm:cxn modelId="{CEE47F31-DE8F-4681-8C75-35B12B77070F}" type="presOf" srcId="{1EF969DE-AB0D-1D4E-B27D-418092A7A13D}" destId="{4EE851EB-58F3-A840-91D1-007695045E75}" srcOrd="0" destOrd="0" presId="urn:microsoft.com/office/officeart/2005/8/layout/lProcess3"/>
    <dgm:cxn modelId="{91502734-C4E9-9A49-AB18-1B0B541E5A61}" srcId="{27D50004-5E7B-4646-8AD3-9AEF0523E25F}" destId="{D55C01D6-FB3F-E34F-A9B0-2318EF4E802B}" srcOrd="2" destOrd="0" parTransId="{D5877FAC-DF08-104F-B775-B982413A8C2C}" sibTransId="{0A691760-12CF-E34C-A4B5-E20E5A4FCAEE}"/>
    <dgm:cxn modelId="{4F50AA37-F65F-9148-8602-67BE429D0CE9}" srcId="{F77659FB-BF78-834A-A3B9-FA733B718F11}" destId="{F5D433EE-E30D-3742-9F0D-CE6C774AEDC2}" srcOrd="1" destOrd="0" parTransId="{DD32E13C-298E-1445-9085-6DAF10990F6F}" sibTransId="{CF57A803-89FD-9C4C-B1E5-D87256315CE0}"/>
    <dgm:cxn modelId="{19D44A5C-A162-4419-899F-3FB155E3F704}" type="presOf" srcId="{E92C4B91-9C88-F64D-ABBA-BF2A7A99E718}" destId="{F09D2A1A-B300-6C42-AB6F-21BDCBE0B0F0}" srcOrd="0" destOrd="0" presId="urn:microsoft.com/office/officeart/2005/8/layout/lProcess3"/>
    <dgm:cxn modelId="{348AAF42-86F7-F842-BC8E-43BEE5BECB98}" srcId="{F77659FB-BF78-834A-A3B9-FA733B718F11}" destId="{1EF969DE-AB0D-1D4E-B27D-418092A7A13D}" srcOrd="4" destOrd="0" parTransId="{EC34A000-E4DD-3247-B4D3-154274E250A6}" sibTransId="{D309687F-E11E-5D49-9068-6E1BA845623C}"/>
    <dgm:cxn modelId="{1F8B6C64-77AF-491A-A56A-FE1E133B5E70}" type="presOf" srcId="{C1CE9C73-F054-854A-89C7-BD459BA03A03}" destId="{CBAC57EA-52A3-C74E-AC1F-D6702E755CDB}" srcOrd="0" destOrd="0" presId="urn:microsoft.com/office/officeart/2005/8/layout/lProcess3"/>
    <dgm:cxn modelId="{4240C367-C307-F347-BBC0-462A5426D0AA}" srcId="{8B72A816-EBF9-5A46-9611-86570C0D1010}" destId="{F77659FB-BF78-834A-A3B9-FA733B718F11}" srcOrd="2" destOrd="0" parTransId="{524FDF4D-4AA1-124C-915C-80904007538F}" sibTransId="{9F199CB1-E9A9-6547-BB5F-D2ADE3C3F44F}"/>
    <dgm:cxn modelId="{8D63E567-F4A6-F648-8FAA-B90F5FB315FC}" type="presOf" srcId="{8B72A816-EBF9-5A46-9611-86570C0D1010}" destId="{62F4A898-1A62-8F45-A89C-30CE91F39388}" srcOrd="0" destOrd="0" presId="urn:microsoft.com/office/officeart/2005/8/layout/lProcess3"/>
    <dgm:cxn modelId="{17C3E547-4423-5042-B020-8CC7BC31CDB1}" srcId="{8B72A816-EBF9-5A46-9611-86570C0D1010}" destId="{27D50004-5E7B-4646-8AD3-9AEF0523E25F}" srcOrd="0" destOrd="0" parTransId="{58FBB908-176E-BC4B-96FB-E9879CC91F0B}" sibTransId="{103A1823-7822-324F-9A3B-A6EF4F19FD08}"/>
    <dgm:cxn modelId="{21C0DD68-A95A-458A-AE5E-9F94A4F63BCE}" type="presOf" srcId="{27D50004-5E7B-4646-8AD3-9AEF0523E25F}" destId="{0B2D2DB6-F812-684A-BAEC-35CED3077BD7}" srcOrd="0" destOrd="0" presId="urn:microsoft.com/office/officeart/2005/8/layout/lProcess3"/>
    <dgm:cxn modelId="{BC55426B-D394-C84F-9308-2548A0C8C23E}" srcId="{E92C4B91-9C88-F64D-ABBA-BF2A7A99E718}" destId="{C733D66E-C590-C343-9523-65BCD2A03BA2}" srcOrd="1" destOrd="0" parTransId="{E118E578-1807-4940-9EB4-42372A1CD6C8}" sibTransId="{ADF8D4B1-2DD0-D04A-8F98-2345E099D1FE}"/>
    <dgm:cxn modelId="{C160366C-3373-4EE5-ABD4-56D696B7BD50}" type="presOf" srcId="{9C460427-8E95-CF48-A97F-C40B88BF240D}" destId="{632DCDB6-53F1-9A45-91A0-83CEB78DF08C}" srcOrd="0" destOrd="0" presId="urn:microsoft.com/office/officeart/2005/8/layout/lProcess3"/>
    <dgm:cxn modelId="{7EE6E44E-1C6A-6446-8A8E-B73A4E620F0B}" srcId="{F77659FB-BF78-834A-A3B9-FA733B718F11}" destId="{9C460427-8E95-CF48-A97F-C40B88BF240D}" srcOrd="3" destOrd="0" parTransId="{5C7FFA30-2606-C143-AA10-236A706DFDFF}" sibTransId="{03EBA479-85E7-D04C-8090-B8B1A7C6FFB5}"/>
    <dgm:cxn modelId="{9B4D4690-1210-0E4C-B546-3331FDD9628C}" srcId="{8B72A816-EBF9-5A46-9611-86570C0D1010}" destId="{E92C4B91-9C88-F64D-ABBA-BF2A7A99E718}" srcOrd="1" destOrd="0" parTransId="{E2184D1A-FE59-C942-AD2E-499645826E79}" sibTransId="{62E1EC87-85ED-B649-BB7F-DAC14CCB79A5}"/>
    <dgm:cxn modelId="{53696394-B5A1-4551-9E19-4F71D7A3A688}" type="presOf" srcId="{F77659FB-BF78-834A-A3B9-FA733B718F11}" destId="{69E5DD64-FA7C-7040-80A3-74EDC77691D2}" srcOrd="0" destOrd="0" presId="urn:microsoft.com/office/officeart/2005/8/layout/lProcess3"/>
    <dgm:cxn modelId="{93D5F195-7898-423A-BEE0-B534F95A56A7}" type="presOf" srcId="{2E8EC7C3-130A-4984-A531-AD687F6982FC}" destId="{F3EA0816-EF70-4B46-8D4A-B7FA52150321}" srcOrd="0" destOrd="0" presId="urn:microsoft.com/office/officeart/2005/8/layout/lProcess3"/>
    <dgm:cxn modelId="{8EE681B8-8D17-4312-93E1-440D0DFB8AD1}" type="presOf" srcId="{2C2E663B-654D-B14A-A7AD-495402224F39}" destId="{94A2CE0A-CB33-2446-B3D8-1258B423ABDE}" srcOrd="0" destOrd="0" presId="urn:microsoft.com/office/officeart/2005/8/layout/lProcess3"/>
    <dgm:cxn modelId="{F7E3CCB9-05FE-4359-AA1F-645CD06BA9F0}" type="presOf" srcId="{237E7608-08AF-084A-A2DD-C21ADAEB6EC9}" destId="{4173A803-8E4F-0C4D-BECC-9F119892DABF}" srcOrd="0" destOrd="0" presId="urn:microsoft.com/office/officeart/2005/8/layout/lProcess3"/>
    <dgm:cxn modelId="{75F798BE-1373-4D73-B264-B6E6DFBABFB9}" type="presOf" srcId="{D55C01D6-FB3F-E34F-A9B0-2318EF4E802B}" destId="{6576C665-92AA-A444-BD74-E21DE1052EC1}" srcOrd="0" destOrd="0" presId="urn:microsoft.com/office/officeart/2005/8/layout/lProcess3"/>
    <dgm:cxn modelId="{69A95FCF-1C8B-6149-95FC-9D25DB9B9FF3}" srcId="{27D50004-5E7B-4646-8AD3-9AEF0523E25F}" destId="{C1CE9C73-F054-854A-89C7-BD459BA03A03}" srcOrd="1" destOrd="0" parTransId="{DAA68250-8610-4049-A187-6E8594B20CC6}" sibTransId="{64E849C6-8D0F-624D-990E-C4849D927CB4}"/>
    <dgm:cxn modelId="{1E8844D4-C172-2249-A8B6-6EB7518CB0D5}" srcId="{E92C4B91-9C88-F64D-ABBA-BF2A7A99E718}" destId="{82B37F2B-06CF-304F-BB28-4C692081232C}" srcOrd="0" destOrd="0" parTransId="{792E636C-BBB1-2F4C-9647-2D521D7B594A}" sibTransId="{61AA3805-93C1-7A47-9F3E-DD5AAF857980}"/>
    <dgm:cxn modelId="{CC4BA0E5-8A2C-AF4B-8579-751998F9B735}" srcId="{F77659FB-BF78-834A-A3B9-FA733B718F11}" destId="{2C2E663B-654D-B14A-A7AD-495402224F39}" srcOrd="0" destOrd="0" parTransId="{BC4483A3-BF0E-0C48-BB28-D7909FFF5C55}" sibTransId="{448428C1-BD5E-0F44-93AF-9ACBA5B038C2}"/>
    <dgm:cxn modelId="{E30DF2EB-E57C-4F9C-A1D7-58D68C5ECA7C}" type="presOf" srcId="{82B37F2B-06CF-304F-BB28-4C692081232C}" destId="{F2B22EBD-097F-054A-8DD9-20208792953B}" srcOrd="0" destOrd="0" presId="urn:microsoft.com/office/officeart/2005/8/layout/lProcess3"/>
    <dgm:cxn modelId="{01B317FC-EB24-1342-8ED9-39E5CD27954B}" srcId="{F77659FB-BF78-834A-A3B9-FA733B718F11}" destId="{237E7608-08AF-084A-A2DD-C21ADAEB6EC9}" srcOrd="2" destOrd="0" parTransId="{8EA79738-E26C-AA41-B9CE-6B9A4F11AD65}" sibTransId="{45A6D43A-ED3C-4B4B-9D10-2A45F592545D}"/>
    <dgm:cxn modelId="{65358960-AD92-4329-ADCC-3610E56C307C}" type="presParOf" srcId="{62F4A898-1A62-8F45-A89C-30CE91F39388}" destId="{1318DE6A-DE29-9A45-A180-410077C6CA98}" srcOrd="0" destOrd="0" presId="urn:microsoft.com/office/officeart/2005/8/layout/lProcess3"/>
    <dgm:cxn modelId="{6EE07294-CDA3-4DEB-B229-40CD7D6FC9BB}" type="presParOf" srcId="{1318DE6A-DE29-9A45-A180-410077C6CA98}" destId="{0B2D2DB6-F812-684A-BAEC-35CED3077BD7}" srcOrd="0" destOrd="0" presId="urn:microsoft.com/office/officeart/2005/8/layout/lProcess3"/>
    <dgm:cxn modelId="{3BA306EE-1AA5-4C48-9E8C-16FC3E436646}" type="presParOf" srcId="{1318DE6A-DE29-9A45-A180-410077C6CA98}" destId="{37BA016D-0574-4FA9-B04C-009860275BEF}" srcOrd="1" destOrd="0" presId="urn:microsoft.com/office/officeart/2005/8/layout/lProcess3"/>
    <dgm:cxn modelId="{7070E933-F322-47E6-B610-C61175341892}" type="presParOf" srcId="{1318DE6A-DE29-9A45-A180-410077C6CA98}" destId="{F3EA0816-EF70-4B46-8D4A-B7FA52150321}" srcOrd="2" destOrd="0" presId="urn:microsoft.com/office/officeart/2005/8/layout/lProcess3"/>
    <dgm:cxn modelId="{0EFAE3CC-A7A6-4D16-A5FD-37F8BE4A49E4}" type="presParOf" srcId="{1318DE6A-DE29-9A45-A180-410077C6CA98}" destId="{45CEBF17-D8A6-47A2-8314-01282473FD2D}" srcOrd="3" destOrd="0" presId="urn:microsoft.com/office/officeart/2005/8/layout/lProcess3"/>
    <dgm:cxn modelId="{41F65C1F-9002-4FB7-8AC2-54C655B0ECEF}" type="presParOf" srcId="{1318DE6A-DE29-9A45-A180-410077C6CA98}" destId="{CBAC57EA-52A3-C74E-AC1F-D6702E755CDB}" srcOrd="4" destOrd="0" presId="urn:microsoft.com/office/officeart/2005/8/layout/lProcess3"/>
    <dgm:cxn modelId="{E7927634-EB3D-4FC0-AA3F-DBC3E40F29F9}" type="presParOf" srcId="{1318DE6A-DE29-9A45-A180-410077C6CA98}" destId="{E52DAA22-DC98-B445-9954-E58294751D28}" srcOrd="5" destOrd="0" presId="urn:microsoft.com/office/officeart/2005/8/layout/lProcess3"/>
    <dgm:cxn modelId="{D4B919FD-055C-4691-9A17-439B01F42A9C}" type="presParOf" srcId="{1318DE6A-DE29-9A45-A180-410077C6CA98}" destId="{6576C665-92AA-A444-BD74-E21DE1052EC1}" srcOrd="6" destOrd="0" presId="urn:microsoft.com/office/officeart/2005/8/layout/lProcess3"/>
    <dgm:cxn modelId="{15DA2751-E36D-4777-ACA9-85ABBADB1D22}" type="presParOf" srcId="{62F4A898-1A62-8F45-A89C-30CE91F39388}" destId="{656679C9-6A9C-0E47-A56B-6C3FE8AD90DA}" srcOrd="1" destOrd="0" presId="urn:microsoft.com/office/officeart/2005/8/layout/lProcess3"/>
    <dgm:cxn modelId="{915E5198-9C09-481E-BBD9-AD2A829103EF}" type="presParOf" srcId="{62F4A898-1A62-8F45-A89C-30CE91F39388}" destId="{01FAF2C2-7096-2749-AC09-0ED0EAC75664}" srcOrd="2" destOrd="0" presId="urn:microsoft.com/office/officeart/2005/8/layout/lProcess3"/>
    <dgm:cxn modelId="{1D6160B9-DF40-4F58-A5C6-A2EA22C21274}" type="presParOf" srcId="{01FAF2C2-7096-2749-AC09-0ED0EAC75664}" destId="{F09D2A1A-B300-6C42-AB6F-21BDCBE0B0F0}" srcOrd="0" destOrd="0" presId="urn:microsoft.com/office/officeart/2005/8/layout/lProcess3"/>
    <dgm:cxn modelId="{5BE1C34F-537C-4A1F-82AA-2F685BF14A44}" type="presParOf" srcId="{01FAF2C2-7096-2749-AC09-0ED0EAC75664}" destId="{B0CAC9DF-2232-2E4C-B624-C37917D8E635}" srcOrd="1" destOrd="0" presId="urn:microsoft.com/office/officeart/2005/8/layout/lProcess3"/>
    <dgm:cxn modelId="{9DD3AEBB-CC8F-41E0-BC81-2AE75D7B1684}" type="presParOf" srcId="{01FAF2C2-7096-2749-AC09-0ED0EAC75664}" destId="{F2B22EBD-097F-054A-8DD9-20208792953B}" srcOrd="2" destOrd="0" presId="urn:microsoft.com/office/officeart/2005/8/layout/lProcess3"/>
    <dgm:cxn modelId="{87FA2AF3-FC51-4174-9F67-9BAD104BEACE}" type="presParOf" srcId="{01FAF2C2-7096-2749-AC09-0ED0EAC75664}" destId="{E8BF0E38-0DDA-904F-AAA9-909EA1D56639}" srcOrd="3" destOrd="0" presId="urn:microsoft.com/office/officeart/2005/8/layout/lProcess3"/>
    <dgm:cxn modelId="{18DCA7BC-B6A2-41B7-8EEA-B48B3DCAE9E0}" type="presParOf" srcId="{01FAF2C2-7096-2749-AC09-0ED0EAC75664}" destId="{FAEA871D-7E3E-7B4A-B48A-A46F62C8CFD8}" srcOrd="4" destOrd="0" presId="urn:microsoft.com/office/officeart/2005/8/layout/lProcess3"/>
    <dgm:cxn modelId="{EA5C2C6E-4BE2-4BA6-99DE-466B455A3235}" type="presParOf" srcId="{62F4A898-1A62-8F45-A89C-30CE91F39388}" destId="{2D5207B5-37E9-9445-BB26-756C10167A63}" srcOrd="3" destOrd="0" presId="urn:microsoft.com/office/officeart/2005/8/layout/lProcess3"/>
    <dgm:cxn modelId="{D463B47A-539E-4FEE-99ED-A1908E3D1B58}" type="presParOf" srcId="{62F4A898-1A62-8F45-A89C-30CE91F39388}" destId="{0BB2CB12-A861-F849-9228-4E786680E1B2}" srcOrd="4" destOrd="0" presId="urn:microsoft.com/office/officeart/2005/8/layout/lProcess3"/>
    <dgm:cxn modelId="{590D38A1-DC3F-4099-B7D9-8964F226A5B1}" type="presParOf" srcId="{0BB2CB12-A861-F849-9228-4E786680E1B2}" destId="{69E5DD64-FA7C-7040-80A3-74EDC77691D2}" srcOrd="0" destOrd="0" presId="urn:microsoft.com/office/officeart/2005/8/layout/lProcess3"/>
    <dgm:cxn modelId="{1CFAFC56-1FF3-4691-A9F0-87BB9344FCBC}" type="presParOf" srcId="{0BB2CB12-A861-F849-9228-4E786680E1B2}" destId="{E85C3267-BEB3-8B4B-83E5-F90368D877D6}" srcOrd="1" destOrd="0" presId="urn:microsoft.com/office/officeart/2005/8/layout/lProcess3"/>
    <dgm:cxn modelId="{AD30D982-57CC-4CD6-9574-93838799A70F}" type="presParOf" srcId="{0BB2CB12-A861-F849-9228-4E786680E1B2}" destId="{94A2CE0A-CB33-2446-B3D8-1258B423ABDE}" srcOrd="2" destOrd="0" presId="urn:microsoft.com/office/officeart/2005/8/layout/lProcess3"/>
    <dgm:cxn modelId="{76237E16-A2C9-4F56-BC4A-B93443360715}" type="presParOf" srcId="{0BB2CB12-A861-F849-9228-4E786680E1B2}" destId="{7C77AAC0-1C71-2E41-B375-47FDBE851C68}" srcOrd="3" destOrd="0" presId="urn:microsoft.com/office/officeart/2005/8/layout/lProcess3"/>
    <dgm:cxn modelId="{5D102C8A-04F2-4607-B6A0-915D3DD13FB7}" type="presParOf" srcId="{0BB2CB12-A861-F849-9228-4E786680E1B2}" destId="{12CBBA39-2375-1A4D-8E95-01C1B21DDBEE}" srcOrd="4" destOrd="0" presId="urn:microsoft.com/office/officeart/2005/8/layout/lProcess3"/>
    <dgm:cxn modelId="{D364C435-86D9-47A6-8EF5-9DD4DEB02A04}" type="presParOf" srcId="{0BB2CB12-A861-F849-9228-4E786680E1B2}" destId="{6EC4FDDA-A1DF-FA4A-81E1-E2A62EE6EAA4}" srcOrd="5" destOrd="0" presId="urn:microsoft.com/office/officeart/2005/8/layout/lProcess3"/>
    <dgm:cxn modelId="{326323D4-A266-4AE9-AE9F-61BB394A58A6}" type="presParOf" srcId="{0BB2CB12-A861-F849-9228-4E786680E1B2}" destId="{4173A803-8E4F-0C4D-BECC-9F119892DABF}" srcOrd="6" destOrd="0" presId="urn:microsoft.com/office/officeart/2005/8/layout/lProcess3"/>
    <dgm:cxn modelId="{2C4C5E3F-C2AA-4C0C-A972-1105EAEF31D2}" type="presParOf" srcId="{0BB2CB12-A861-F849-9228-4E786680E1B2}" destId="{CC8BC0FE-0597-3F48-8F11-4793DCF8C0EB}" srcOrd="7" destOrd="0" presId="urn:microsoft.com/office/officeart/2005/8/layout/lProcess3"/>
    <dgm:cxn modelId="{C33A1F6E-1C37-4925-AB9F-BC95DE33A57F}" type="presParOf" srcId="{0BB2CB12-A861-F849-9228-4E786680E1B2}" destId="{632DCDB6-53F1-9A45-91A0-83CEB78DF08C}" srcOrd="8" destOrd="0" presId="urn:microsoft.com/office/officeart/2005/8/layout/lProcess3"/>
    <dgm:cxn modelId="{56BA2E52-AE17-4332-A16C-8A26D1B525C6}" type="presParOf" srcId="{0BB2CB12-A861-F849-9228-4E786680E1B2}" destId="{DD04028C-7EB6-B94D-B6CD-7311F3DA8988}" srcOrd="9" destOrd="0" presId="urn:microsoft.com/office/officeart/2005/8/layout/lProcess3"/>
    <dgm:cxn modelId="{262CD4AA-F3C6-4E9B-AB90-4327996B8ACF}" type="presParOf" srcId="{0BB2CB12-A861-F849-9228-4E786680E1B2}" destId="{4EE851EB-58F3-A840-91D1-007695045E75}" srcOrd="10" destOrd="0" presId="urn:microsoft.com/office/officeart/2005/8/layout/l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084AB2-A870-6445-81CE-147E7DE1E938}">
      <dsp:nvSpPr>
        <dsp:cNvPr id="0" name=""/>
        <dsp:cNvSpPr/>
      </dsp:nvSpPr>
      <dsp:spPr>
        <a:xfrm rot="5400000">
          <a:off x="6369720" y="-2573814"/>
          <a:ext cx="1186038" cy="6671056"/>
        </a:xfrm>
        <a:prstGeom prst="round2SameRect">
          <a:avLst/>
        </a:prstGeom>
        <a:solidFill>
          <a:schemeClr val="lt1">
            <a:alpha val="90000"/>
            <a:tint val="40000"/>
            <a:hueOff val="0"/>
            <a:satOff val="0"/>
            <a:lumOff val="0"/>
            <a:alphaOff val="0"/>
          </a:schemeClr>
        </a:solidFill>
        <a:ln w="6350" cap="flat" cmpd="sng" algn="ctr">
          <a:solidFill>
            <a:schemeClr val="accent5">
              <a:alpha val="9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247650" tIns="123825" rIns="247650" bIns="123825" numCol="1" spcCol="1270" anchor="ctr" anchorCtr="0">
          <a:noAutofit/>
        </a:bodyPr>
        <a:lstStyle/>
        <a:p>
          <a:pPr marL="114300" lvl="1" indent="-114300" algn="l" defTabSz="622300" rtl="0">
            <a:lnSpc>
              <a:spcPct val="90000"/>
            </a:lnSpc>
            <a:spcBef>
              <a:spcPct val="0"/>
            </a:spcBef>
            <a:spcAft>
              <a:spcPct val="15000"/>
            </a:spcAft>
            <a:buChar char="•"/>
          </a:pPr>
          <a:r>
            <a:rPr lang="en-GB" sz="1400" kern="1200" dirty="0"/>
            <a:t>Thank you for being early.</a:t>
          </a:r>
          <a:endParaRPr lang="en-GB" sz="1400" kern="1200" dirty="0">
            <a:latin typeface="Arial" panose="020B0604020202020204"/>
          </a:endParaRPr>
        </a:p>
        <a:p>
          <a:pPr marL="114300" lvl="1" indent="-114300" algn="l" defTabSz="622300">
            <a:lnSpc>
              <a:spcPct val="90000"/>
            </a:lnSpc>
            <a:spcBef>
              <a:spcPct val="0"/>
            </a:spcBef>
            <a:spcAft>
              <a:spcPct val="15000"/>
            </a:spcAft>
            <a:buChar char="•"/>
          </a:pPr>
          <a:r>
            <a:rPr lang="en-US" sz="1400" kern="1200" dirty="0"/>
            <a:t>Next 5 sessions I intend to teach from LT including workshops</a:t>
          </a:r>
        </a:p>
      </dsp:txBody>
      <dsp:txXfrm rot="-5400000">
        <a:off x="3627211" y="226593"/>
        <a:ext cx="6613158" cy="1070242"/>
      </dsp:txXfrm>
    </dsp:sp>
    <dsp:sp modelId="{1BA8E2C5-CBEF-C543-90EA-57653DA14DD5}">
      <dsp:nvSpPr>
        <dsp:cNvPr id="0" name=""/>
        <dsp:cNvSpPr/>
      </dsp:nvSpPr>
      <dsp:spPr>
        <a:xfrm>
          <a:off x="0" y="941"/>
          <a:ext cx="3752469" cy="1482547"/>
        </a:xfrm>
        <a:prstGeom prst="round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33350" tIns="66675" rIns="133350" bIns="66675" numCol="1" spcCol="1270" anchor="ctr" anchorCtr="0">
          <a:noAutofit/>
        </a:bodyPr>
        <a:lstStyle/>
        <a:p>
          <a:pPr marL="0" lvl="0" indent="0" algn="ctr" defTabSz="1555750">
            <a:lnSpc>
              <a:spcPct val="90000"/>
            </a:lnSpc>
            <a:spcBef>
              <a:spcPct val="0"/>
            </a:spcBef>
            <a:spcAft>
              <a:spcPct val="35000"/>
            </a:spcAft>
            <a:buNone/>
          </a:pPr>
          <a:r>
            <a:rPr lang="en-GB" sz="3500" kern="1200" dirty="0"/>
            <a:t>Welcome back to Data Science</a:t>
          </a:r>
          <a:endParaRPr lang="en-US" sz="3500" kern="1200" dirty="0"/>
        </a:p>
      </dsp:txBody>
      <dsp:txXfrm>
        <a:off x="72372" y="73313"/>
        <a:ext cx="3607725" cy="1337803"/>
      </dsp:txXfrm>
    </dsp:sp>
    <dsp:sp modelId="{9A0B0273-DDA1-6943-B485-83E7359831F3}">
      <dsp:nvSpPr>
        <dsp:cNvPr id="0" name=""/>
        <dsp:cNvSpPr/>
      </dsp:nvSpPr>
      <dsp:spPr>
        <a:xfrm rot="5400000">
          <a:off x="6335685" y="-1026888"/>
          <a:ext cx="1186038" cy="6671056"/>
        </a:xfrm>
        <a:prstGeom prst="round2SameRect">
          <a:avLst/>
        </a:prstGeom>
        <a:solidFill>
          <a:schemeClr val="lt1">
            <a:alpha val="90000"/>
            <a:tint val="40000"/>
            <a:hueOff val="0"/>
            <a:satOff val="0"/>
            <a:lumOff val="0"/>
            <a:alphaOff val="0"/>
          </a:schemeClr>
        </a:solidFill>
        <a:ln w="6350" cap="flat" cmpd="sng" algn="ctr">
          <a:solidFill>
            <a:schemeClr val="accent5">
              <a:alpha val="9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247650" tIns="123825" rIns="247650" bIns="123825" numCol="1" spcCol="1270" anchor="ctr" anchorCtr="0">
          <a:noAutofit/>
        </a:bodyPr>
        <a:lstStyle/>
        <a:p>
          <a:pPr marL="114300" lvl="1" indent="-114300" algn="l" defTabSz="622300" rtl="0">
            <a:lnSpc>
              <a:spcPct val="90000"/>
            </a:lnSpc>
            <a:spcBef>
              <a:spcPct val="0"/>
            </a:spcBef>
            <a:spcAft>
              <a:spcPct val="15000"/>
            </a:spcAft>
            <a:buChar char="•"/>
          </a:pPr>
          <a:r>
            <a:rPr lang="en-GB" sz="1400" kern="1200" dirty="0"/>
            <a:t>Please turn on your cameras and mute your microphone.</a:t>
          </a:r>
          <a:r>
            <a:rPr lang="en-GB" sz="1400" kern="1200" dirty="0">
              <a:latin typeface="Arial" panose="020B0604020202020204"/>
            </a:rPr>
            <a:t>  </a:t>
          </a:r>
          <a:endParaRPr lang="en-US" sz="1400" kern="1200" dirty="0"/>
        </a:p>
        <a:p>
          <a:pPr marL="114300" lvl="1" indent="-114300" algn="l" defTabSz="622300">
            <a:lnSpc>
              <a:spcPct val="90000"/>
            </a:lnSpc>
            <a:spcBef>
              <a:spcPct val="0"/>
            </a:spcBef>
            <a:spcAft>
              <a:spcPct val="15000"/>
            </a:spcAft>
            <a:buChar char="•"/>
          </a:pPr>
          <a:r>
            <a:rPr lang="en-US" sz="1400" kern="1200" dirty="0"/>
            <a:t>Use chat when instructed, otherwise please raise your virtual hand if you have questions.</a:t>
          </a:r>
        </a:p>
      </dsp:txBody>
      <dsp:txXfrm rot="-5400000">
        <a:off x="3593176" y="1773519"/>
        <a:ext cx="6613158" cy="1070242"/>
      </dsp:txXfrm>
    </dsp:sp>
    <dsp:sp modelId="{7D06F7F4-3339-824D-838B-39FAD673A2E9}">
      <dsp:nvSpPr>
        <dsp:cNvPr id="0" name=""/>
        <dsp:cNvSpPr/>
      </dsp:nvSpPr>
      <dsp:spPr>
        <a:xfrm>
          <a:off x="0" y="1557616"/>
          <a:ext cx="3752469" cy="1482547"/>
        </a:xfrm>
        <a:prstGeom prst="round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33350" tIns="66675" rIns="133350" bIns="66675" numCol="1" spcCol="1270" anchor="ctr" anchorCtr="0">
          <a:noAutofit/>
        </a:bodyPr>
        <a:lstStyle/>
        <a:p>
          <a:pPr marL="0" lvl="0" indent="0" algn="ctr" defTabSz="1555750">
            <a:lnSpc>
              <a:spcPct val="90000"/>
            </a:lnSpc>
            <a:spcBef>
              <a:spcPct val="0"/>
            </a:spcBef>
            <a:spcAft>
              <a:spcPct val="35000"/>
            </a:spcAft>
            <a:buNone/>
          </a:pPr>
          <a:r>
            <a:rPr lang="en-GB" sz="3500" kern="1200" dirty="0"/>
            <a:t>Zoom classroom etiquette </a:t>
          </a:r>
          <a:endParaRPr lang="en-US" sz="3500" kern="1200" dirty="0"/>
        </a:p>
      </dsp:txBody>
      <dsp:txXfrm>
        <a:off x="72372" y="1629988"/>
        <a:ext cx="3607725" cy="1337803"/>
      </dsp:txXfrm>
    </dsp:sp>
    <dsp:sp modelId="{ECF08FAB-2503-5442-B91A-38A8447952F9}">
      <dsp:nvSpPr>
        <dsp:cNvPr id="0" name=""/>
        <dsp:cNvSpPr/>
      </dsp:nvSpPr>
      <dsp:spPr>
        <a:xfrm rot="5400000">
          <a:off x="6230132" y="575664"/>
          <a:ext cx="1412927" cy="6664541"/>
        </a:xfrm>
        <a:prstGeom prst="round2SameRect">
          <a:avLst/>
        </a:prstGeom>
        <a:solidFill>
          <a:schemeClr val="lt1">
            <a:alpha val="90000"/>
            <a:tint val="40000"/>
            <a:hueOff val="0"/>
            <a:satOff val="0"/>
            <a:lumOff val="0"/>
            <a:alphaOff val="0"/>
          </a:schemeClr>
        </a:solidFill>
        <a:ln w="6350" cap="flat" cmpd="sng" algn="ctr">
          <a:solidFill>
            <a:schemeClr val="accent5">
              <a:alpha val="9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t>Part 1: Unsupervised learning and clustering</a:t>
          </a:r>
        </a:p>
        <a:p>
          <a:pPr marL="171450" lvl="1" indent="-171450" algn="l" defTabSz="711200">
            <a:lnSpc>
              <a:spcPct val="90000"/>
            </a:lnSpc>
            <a:spcBef>
              <a:spcPct val="0"/>
            </a:spcBef>
            <a:spcAft>
              <a:spcPct val="15000"/>
            </a:spcAft>
            <a:buChar char="•"/>
          </a:pPr>
          <a:r>
            <a:rPr lang="en-US" sz="1600" kern="1200" dirty="0"/>
            <a:t>Part 2: K-means clustering</a:t>
          </a:r>
        </a:p>
        <a:p>
          <a:pPr marL="342900" lvl="2" indent="-171450" algn="l" defTabSz="711200">
            <a:lnSpc>
              <a:spcPct val="90000"/>
            </a:lnSpc>
            <a:spcBef>
              <a:spcPct val="0"/>
            </a:spcBef>
            <a:spcAft>
              <a:spcPct val="15000"/>
            </a:spcAft>
            <a:buChar char="•"/>
          </a:pPr>
          <a:r>
            <a:rPr lang="en-US" sz="1600" kern="1200" dirty="0"/>
            <a:t>Mini Workshop</a:t>
          </a:r>
        </a:p>
        <a:p>
          <a:pPr marL="171450" lvl="1" indent="-171450" algn="l" defTabSz="711200">
            <a:lnSpc>
              <a:spcPct val="90000"/>
            </a:lnSpc>
            <a:spcBef>
              <a:spcPct val="0"/>
            </a:spcBef>
            <a:spcAft>
              <a:spcPct val="15000"/>
            </a:spcAft>
            <a:buChar char="•"/>
          </a:pPr>
          <a:r>
            <a:rPr lang="en-US" sz="1600" kern="1200" dirty="0"/>
            <a:t>Part 3: Interpreting the results of clustering methods</a:t>
          </a:r>
        </a:p>
      </dsp:txBody>
      <dsp:txXfrm rot="-5400000">
        <a:off x="3604326" y="3270444"/>
        <a:ext cx="6595568" cy="1274981"/>
      </dsp:txXfrm>
    </dsp:sp>
    <dsp:sp modelId="{B1D71A39-0B1E-A64F-8739-2B7C5E3CF007}">
      <dsp:nvSpPr>
        <dsp:cNvPr id="0" name=""/>
        <dsp:cNvSpPr/>
      </dsp:nvSpPr>
      <dsp:spPr>
        <a:xfrm>
          <a:off x="0" y="3114292"/>
          <a:ext cx="3748804" cy="1606785"/>
        </a:xfrm>
        <a:prstGeom prst="round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33350" tIns="66675" rIns="133350" bIns="66675" numCol="1" spcCol="1270" anchor="ctr" anchorCtr="0">
          <a:noAutofit/>
        </a:bodyPr>
        <a:lstStyle/>
        <a:p>
          <a:pPr marL="0" lvl="0" indent="0" algn="ctr" defTabSz="1555750">
            <a:lnSpc>
              <a:spcPct val="90000"/>
            </a:lnSpc>
            <a:spcBef>
              <a:spcPct val="0"/>
            </a:spcBef>
            <a:spcAft>
              <a:spcPct val="35000"/>
            </a:spcAft>
            <a:buNone/>
          </a:pPr>
          <a:r>
            <a:rPr lang="en-GB" sz="3500" kern="1200"/>
            <a:t>Session plan</a:t>
          </a:r>
          <a:endParaRPr lang="en-US" sz="3500" kern="1200"/>
        </a:p>
      </dsp:txBody>
      <dsp:txXfrm>
        <a:off x="78437" y="3192729"/>
        <a:ext cx="3591930" cy="144991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5FCE31-C020-45B4-ABFA-435B8EE08EB7}">
      <dsp:nvSpPr>
        <dsp:cNvPr id="0" name=""/>
        <dsp:cNvSpPr/>
      </dsp:nvSpPr>
      <dsp:spPr>
        <a:xfrm>
          <a:off x="0" y="13461"/>
          <a:ext cx="10945812" cy="748921"/>
        </a:xfrm>
        <a:prstGeom prst="roundRect">
          <a:avLst>
            <a:gd name="adj" fmla="val 10000"/>
          </a:avLst>
        </a:prstGeom>
        <a:solidFill>
          <a:srgbClr val="7F8EB0">
            <a:alpha val="90000"/>
            <a:tint val="40000"/>
            <a:hueOff val="0"/>
            <a:satOff val="0"/>
            <a:lumOff val="0"/>
            <a:alphaOff val="0"/>
          </a:srgbClr>
        </a:solidFill>
        <a:ln w="6350" cap="flat" cmpd="sng" algn="ctr">
          <a:solidFill>
            <a:srgbClr val="7F8EB0">
              <a:alpha val="90000"/>
              <a:tint val="40000"/>
              <a:hueOff val="0"/>
              <a:satOff val="0"/>
              <a:lumOff val="0"/>
              <a:alphaOff val="0"/>
            </a:srgbClr>
          </a:solidFill>
          <a:prstDash val="solid"/>
          <a:miter lim="800000"/>
        </a:ln>
        <a:effectLst/>
        <a:scene3d>
          <a:camera prst="orthographicFront"/>
          <a:lightRig rig="chilly" dir="t"/>
        </a:scene3d>
        <a:sp3d extrusionH="1700" prstMaterial="dkEdge">
          <a:bevelT w="25400" h="6350" prst="softRound"/>
          <a:bevelB w="0" h="0" prst="convex"/>
        </a:sp3d>
      </dsp:spPr>
      <dsp:style>
        <a:lnRef idx="0">
          <a:scrgbClr r="0" g="0" b="0"/>
        </a:lnRef>
        <a:fillRef idx="1">
          <a:scrgbClr r="0" g="0" b="0"/>
        </a:fillRef>
        <a:effectRef idx="2">
          <a:scrgbClr r="0" g="0" b="0"/>
        </a:effectRef>
        <a:fontRef idx="minor"/>
      </dsp:style>
    </dsp:sp>
    <dsp:sp modelId="{1D22B534-0543-479B-8C39-ED4369F1A304}">
      <dsp:nvSpPr>
        <dsp:cNvPr id="0" name=""/>
        <dsp:cNvSpPr/>
      </dsp:nvSpPr>
      <dsp:spPr>
        <a:xfrm>
          <a:off x="226548" y="172023"/>
          <a:ext cx="411906" cy="411906"/>
        </a:xfrm>
        <a:prstGeom prst="rect">
          <a:avLst/>
        </a:prstGeom>
        <a:blipFill rotWithShape="1">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D6FB4F89-AAF2-4FFE-8302-FA69CBD60DCE}">
      <dsp:nvSpPr>
        <dsp:cNvPr id="0" name=""/>
        <dsp:cNvSpPr/>
      </dsp:nvSpPr>
      <dsp:spPr>
        <a:xfrm>
          <a:off x="865004" y="3516"/>
          <a:ext cx="10080807" cy="7489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9261" tIns="79261" rIns="79261" bIns="79261" numCol="1" spcCol="1270" anchor="ctr" anchorCtr="0">
          <a:noAutofit/>
        </a:bodyPr>
        <a:lstStyle/>
        <a:p>
          <a:pPr marL="0" lvl="0" indent="0" algn="l" defTabSz="844550">
            <a:lnSpc>
              <a:spcPct val="100000"/>
            </a:lnSpc>
            <a:spcBef>
              <a:spcPct val="0"/>
            </a:spcBef>
            <a:spcAft>
              <a:spcPct val="35000"/>
            </a:spcAft>
            <a:buNone/>
          </a:pPr>
          <a:r>
            <a:rPr lang="en-US" sz="1900" kern="1200" dirty="0"/>
            <a:t>Turn your camera on, mic off</a:t>
          </a:r>
        </a:p>
      </dsp:txBody>
      <dsp:txXfrm>
        <a:off x="865004" y="3516"/>
        <a:ext cx="10080807" cy="748921"/>
      </dsp:txXfrm>
    </dsp:sp>
    <dsp:sp modelId="{94922D43-344D-4249-B7A4-FAB68FD312A8}">
      <dsp:nvSpPr>
        <dsp:cNvPr id="0" name=""/>
        <dsp:cNvSpPr/>
      </dsp:nvSpPr>
      <dsp:spPr>
        <a:xfrm>
          <a:off x="0" y="939668"/>
          <a:ext cx="10945812" cy="748921"/>
        </a:xfrm>
        <a:prstGeom prst="roundRect">
          <a:avLst>
            <a:gd name="adj" fmla="val 10000"/>
          </a:avLst>
        </a:prstGeom>
        <a:solidFill>
          <a:srgbClr val="7F8EB0">
            <a:alpha val="90000"/>
            <a:tint val="40000"/>
            <a:hueOff val="0"/>
            <a:satOff val="0"/>
            <a:lumOff val="0"/>
            <a:alphaOff val="0"/>
          </a:srgbClr>
        </a:solidFill>
        <a:ln w="6350" cap="flat" cmpd="sng" algn="ctr">
          <a:solidFill>
            <a:srgbClr val="7F8EB0">
              <a:alpha val="90000"/>
              <a:tint val="40000"/>
              <a:hueOff val="0"/>
              <a:satOff val="0"/>
              <a:lumOff val="0"/>
              <a:alphaOff val="0"/>
            </a:srgbClr>
          </a:solidFill>
          <a:prstDash val="solid"/>
          <a:miter lim="800000"/>
        </a:ln>
        <a:effectLst/>
        <a:scene3d>
          <a:camera prst="orthographicFront"/>
          <a:lightRig rig="chilly" dir="t"/>
        </a:scene3d>
        <a:sp3d extrusionH="1700" prstMaterial="dkEdge">
          <a:bevelT w="25400" h="6350" prst="softRound"/>
          <a:bevelB w="0" h="0" prst="convex"/>
        </a:sp3d>
      </dsp:spPr>
      <dsp:style>
        <a:lnRef idx="0">
          <a:scrgbClr r="0" g="0" b="0"/>
        </a:lnRef>
        <a:fillRef idx="1">
          <a:scrgbClr r="0" g="0" b="0"/>
        </a:fillRef>
        <a:effectRef idx="2">
          <a:scrgbClr r="0" g="0" b="0"/>
        </a:effectRef>
        <a:fontRef idx="minor"/>
      </dsp:style>
    </dsp:sp>
    <dsp:sp modelId="{2E71CBA9-534D-E441-9E79-CF458D399DD6}">
      <dsp:nvSpPr>
        <dsp:cNvPr id="0" name=""/>
        <dsp:cNvSpPr/>
      </dsp:nvSpPr>
      <dsp:spPr>
        <a:xfrm>
          <a:off x="226548" y="1108175"/>
          <a:ext cx="411906" cy="411906"/>
        </a:xfrm>
        <a:prstGeom prst="rect">
          <a:avLst/>
        </a:prstGeom>
        <a:blipFill rotWithShape="1">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259D4FAE-564C-8F42-A438-05C2937A9788}">
      <dsp:nvSpPr>
        <dsp:cNvPr id="0" name=""/>
        <dsp:cNvSpPr/>
      </dsp:nvSpPr>
      <dsp:spPr>
        <a:xfrm>
          <a:off x="865004" y="939668"/>
          <a:ext cx="10080807" cy="7489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9261" tIns="79261" rIns="79261" bIns="79261" numCol="1" spcCol="1270" anchor="ctr" anchorCtr="0">
          <a:noAutofit/>
        </a:bodyPr>
        <a:lstStyle/>
        <a:p>
          <a:pPr marL="0" lvl="0" indent="0" algn="l" defTabSz="844550">
            <a:lnSpc>
              <a:spcPct val="100000"/>
            </a:lnSpc>
            <a:spcBef>
              <a:spcPct val="0"/>
            </a:spcBef>
            <a:spcAft>
              <a:spcPct val="35000"/>
            </a:spcAft>
            <a:buNone/>
          </a:pPr>
          <a:r>
            <a:rPr lang="en-US" sz="1900" kern="1200" dirty="0"/>
            <a:t>If your camera is off, you need to explain why that's the case to the facilitator</a:t>
          </a:r>
        </a:p>
      </dsp:txBody>
      <dsp:txXfrm>
        <a:off x="865004" y="939668"/>
        <a:ext cx="10080807" cy="748921"/>
      </dsp:txXfrm>
    </dsp:sp>
    <dsp:sp modelId="{59A9A569-C0F9-744D-B9C3-825FE34500F7}">
      <dsp:nvSpPr>
        <dsp:cNvPr id="0" name=""/>
        <dsp:cNvSpPr/>
      </dsp:nvSpPr>
      <dsp:spPr>
        <a:xfrm>
          <a:off x="0" y="1875820"/>
          <a:ext cx="10945812" cy="748921"/>
        </a:xfrm>
        <a:prstGeom prst="roundRect">
          <a:avLst>
            <a:gd name="adj" fmla="val 10000"/>
          </a:avLst>
        </a:prstGeom>
        <a:solidFill>
          <a:srgbClr val="7F8EB0">
            <a:alpha val="90000"/>
            <a:tint val="40000"/>
            <a:hueOff val="0"/>
            <a:satOff val="0"/>
            <a:lumOff val="0"/>
            <a:alphaOff val="0"/>
          </a:srgbClr>
        </a:solidFill>
        <a:ln w="6350" cap="flat" cmpd="sng" algn="ctr">
          <a:solidFill>
            <a:srgbClr val="7F8EB0">
              <a:alpha val="90000"/>
              <a:tint val="40000"/>
              <a:hueOff val="0"/>
              <a:satOff val="0"/>
              <a:lumOff val="0"/>
              <a:alphaOff val="0"/>
            </a:srgbClr>
          </a:solidFill>
          <a:prstDash val="solid"/>
          <a:miter lim="800000"/>
        </a:ln>
        <a:effectLst/>
        <a:scene3d>
          <a:camera prst="orthographicFront"/>
          <a:lightRig rig="chilly" dir="t"/>
        </a:scene3d>
        <a:sp3d extrusionH="1700" prstMaterial="dkEdge">
          <a:bevelT w="25400" h="6350" prst="softRound"/>
          <a:bevelB w="0" h="0" prst="convex"/>
        </a:sp3d>
      </dsp:spPr>
      <dsp:style>
        <a:lnRef idx="0">
          <a:scrgbClr r="0" g="0" b="0"/>
        </a:lnRef>
        <a:fillRef idx="1">
          <a:scrgbClr r="0" g="0" b="0"/>
        </a:fillRef>
        <a:effectRef idx="2">
          <a:scrgbClr r="0" g="0" b="0"/>
        </a:effectRef>
        <a:fontRef idx="minor"/>
      </dsp:style>
    </dsp:sp>
    <dsp:sp modelId="{6C9EC9FA-FAC9-C848-8006-848CE915CCEB}">
      <dsp:nvSpPr>
        <dsp:cNvPr id="0" name=""/>
        <dsp:cNvSpPr/>
      </dsp:nvSpPr>
      <dsp:spPr>
        <a:xfrm>
          <a:off x="226548" y="2044328"/>
          <a:ext cx="411906" cy="411906"/>
        </a:xfrm>
        <a:prstGeom prst="rect">
          <a:avLst/>
        </a:prstGeom>
        <a:blipFill rotWithShape="1">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0DC8D0EA-4DDA-674C-A272-80D4F5A04E37}">
      <dsp:nvSpPr>
        <dsp:cNvPr id="0" name=""/>
        <dsp:cNvSpPr/>
      </dsp:nvSpPr>
      <dsp:spPr>
        <a:xfrm>
          <a:off x="865004" y="1875820"/>
          <a:ext cx="10080807" cy="7489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9261" tIns="79261" rIns="79261" bIns="79261" numCol="1" spcCol="1270" anchor="ctr" anchorCtr="0">
          <a:noAutofit/>
        </a:bodyPr>
        <a:lstStyle/>
        <a:p>
          <a:pPr marL="0" lvl="0" indent="0" algn="l" defTabSz="844550">
            <a:lnSpc>
              <a:spcPct val="100000"/>
            </a:lnSpc>
            <a:spcBef>
              <a:spcPct val="0"/>
            </a:spcBef>
            <a:spcAft>
              <a:spcPct val="35000"/>
            </a:spcAft>
            <a:buNone/>
          </a:pPr>
          <a:r>
            <a:rPr lang="en-US" sz="1900" kern="1200" dirty="0"/>
            <a:t>If you don't have a decent camera, you can find something decent for £10 on eBay.</a:t>
          </a:r>
        </a:p>
      </dsp:txBody>
      <dsp:txXfrm>
        <a:off x="865004" y="1875820"/>
        <a:ext cx="10080807" cy="748921"/>
      </dsp:txXfrm>
    </dsp:sp>
    <dsp:sp modelId="{EB5DDAE3-F16B-0847-9DCB-B57074F716FC}">
      <dsp:nvSpPr>
        <dsp:cNvPr id="0" name=""/>
        <dsp:cNvSpPr/>
      </dsp:nvSpPr>
      <dsp:spPr>
        <a:xfrm>
          <a:off x="0" y="2811972"/>
          <a:ext cx="10945812" cy="748921"/>
        </a:xfrm>
        <a:prstGeom prst="roundRect">
          <a:avLst>
            <a:gd name="adj" fmla="val 10000"/>
          </a:avLst>
        </a:prstGeom>
        <a:solidFill>
          <a:srgbClr val="7F8EB0">
            <a:alpha val="90000"/>
            <a:tint val="40000"/>
            <a:hueOff val="0"/>
            <a:satOff val="0"/>
            <a:lumOff val="0"/>
            <a:alphaOff val="0"/>
          </a:srgbClr>
        </a:solidFill>
        <a:ln w="6350" cap="flat" cmpd="sng" algn="ctr">
          <a:solidFill>
            <a:srgbClr val="7F8EB0">
              <a:alpha val="90000"/>
              <a:tint val="40000"/>
              <a:hueOff val="0"/>
              <a:satOff val="0"/>
              <a:lumOff val="0"/>
              <a:alphaOff val="0"/>
            </a:srgbClr>
          </a:solidFill>
          <a:prstDash val="solid"/>
          <a:miter lim="800000"/>
        </a:ln>
        <a:effectLst/>
        <a:scene3d>
          <a:camera prst="orthographicFront"/>
          <a:lightRig rig="chilly" dir="t"/>
        </a:scene3d>
        <a:sp3d extrusionH="1700" prstMaterial="dkEdge">
          <a:bevelT w="25400" h="6350" prst="softRound"/>
          <a:bevelB w="0" h="0" prst="convex"/>
        </a:sp3d>
      </dsp:spPr>
      <dsp:style>
        <a:lnRef idx="0">
          <a:scrgbClr r="0" g="0" b="0"/>
        </a:lnRef>
        <a:fillRef idx="1">
          <a:scrgbClr r="0" g="0" b="0"/>
        </a:fillRef>
        <a:effectRef idx="2">
          <a:scrgbClr r="0" g="0" b="0"/>
        </a:effectRef>
        <a:fontRef idx="minor"/>
      </dsp:style>
    </dsp:sp>
    <dsp:sp modelId="{5F12BFDD-EC11-C942-8B67-C2CEF0C69BBF}">
      <dsp:nvSpPr>
        <dsp:cNvPr id="0" name=""/>
        <dsp:cNvSpPr/>
      </dsp:nvSpPr>
      <dsp:spPr>
        <a:xfrm>
          <a:off x="226548" y="2980480"/>
          <a:ext cx="411906" cy="411906"/>
        </a:xfrm>
        <a:prstGeom prst="rect">
          <a:avLst/>
        </a:prstGeom>
        <a:blipFill rotWithShape="1">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3C79D749-4016-7045-BC71-363DE6A272FA}">
      <dsp:nvSpPr>
        <dsp:cNvPr id="0" name=""/>
        <dsp:cNvSpPr/>
      </dsp:nvSpPr>
      <dsp:spPr>
        <a:xfrm>
          <a:off x="865004" y="2811972"/>
          <a:ext cx="10080807" cy="7489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9261" tIns="79261" rIns="79261" bIns="79261" numCol="1" spcCol="1270" anchor="ctr" anchorCtr="0">
          <a:noAutofit/>
        </a:bodyPr>
        <a:lstStyle/>
        <a:p>
          <a:pPr marL="0" lvl="0" indent="0" algn="l" defTabSz="844550">
            <a:lnSpc>
              <a:spcPct val="100000"/>
            </a:lnSpc>
            <a:spcBef>
              <a:spcPct val="0"/>
            </a:spcBef>
            <a:spcAft>
              <a:spcPct val="35000"/>
            </a:spcAft>
            <a:buNone/>
          </a:pPr>
          <a:r>
            <a:rPr lang="en-US" sz="1900" kern="1200"/>
            <a:t>If you have other unprecented issues email me and explain your situation</a:t>
          </a:r>
          <a:endParaRPr lang="en-US" sz="1900" kern="1200" dirty="0"/>
        </a:p>
      </dsp:txBody>
      <dsp:txXfrm>
        <a:off x="865004" y="2811972"/>
        <a:ext cx="10080807" cy="748921"/>
      </dsp:txXfrm>
    </dsp:sp>
    <dsp:sp modelId="{FF8D6BFF-50A9-B340-932F-2E383FBA7A34}">
      <dsp:nvSpPr>
        <dsp:cNvPr id="0" name=""/>
        <dsp:cNvSpPr/>
      </dsp:nvSpPr>
      <dsp:spPr>
        <a:xfrm>
          <a:off x="0" y="3748125"/>
          <a:ext cx="10945812" cy="748921"/>
        </a:xfrm>
        <a:prstGeom prst="roundRect">
          <a:avLst>
            <a:gd name="adj" fmla="val 10000"/>
          </a:avLst>
        </a:prstGeom>
        <a:solidFill>
          <a:srgbClr val="7F8EB0">
            <a:alpha val="90000"/>
            <a:tint val="40000"/>
            <a:hueOff val="0"/>
            <a:satOff val="0"/>
            <a:lumOff val="0"/>
            <a:alphaOff val="0"/>
          </a:srgbClr>
        </a:solidFill>
        <a:ln w="6350" cap="flat" cmpd="sng" algn="ctr">
          <a:solidFill>
            <a:srgbClr val="7F8EB0">
              <a:alpha val="90000"/>
              <a:tint val="40000"/>
              <a:hueOff val="0"/>
              <a:satOff val="0"/>
              <a:lumOff val="0"/>
              <a:alphaOff val="0"/>
            </a:srgbClr>
          </a:solidFill>
          <a:prstDash val="solid"/>
          <a:miter lim="800000"/>
        </a:ln>
        <a:effectLst/>
        <a:scene3d>
          <a:camera prst="orthographicFront"/>
          <a:lightRig rig="chilly" dir="t"/>
        </a:scene3d>
        <a:sp3d extrusionH="1700" prstMaterial="dkEdge">
          <a:bevelT w="25400" h="6350" prst="softRound"/>
          <a:bevelB w="0" h="0" prst="convex"/>
        </a:sp3d>
      </dsp:spPr>
      <dsp:style>
        <a:lnRef idx="0">
          <a:scrgbClr r="0" g="0" b="0"/>
        </a:lnRef>
        <a:fillRef idx="1">
          <a:scrgbClr r="0" g="0" b="0"/>
        </a:fillRef>
        <a:effectRef idx="2">
          <a:scrgbClr r="0" g="0" b="0"/>
        </a:effectRef>
        <a:fontRef idx="minor"/>
      </dsp:style>
    </dsp:sp>
    <dsp:sp modelId="{99FF37C6-0912-A14D-8A9D-D9B914100781}">
      <dsp:nvSpPr>
        <dsp:cNvPr id="0" name=""/>
        <dsp:cNvSpPr/>
      </dsp:nvSpPr>
      <dsp:spPr>
        <a:xfrm>
          <a:off x="226548" y="3916632"/>
          <a:ext cx="411906" cy="411906"/>
        </a:xfrm>
        <a:prstGeom prst="rect">
          <a:avLst/>
        </a:prstGeom>
        <a:blipFill rotWithShape="1">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FFA8DE3C-A336-4D45-BD7B-AF04249D2D2B}">
      <dsp:nvSpPr>
        <dsp:cNvPr id="0" name=""/>
        <dsp:cNvSpPr/>
      </dsp:nvSpPr>
      <dsp:spPr>
        <a:xfrm>
          <a:off x="865004" y="3748125"/>
          <a:ext cx="10080807" cy="7489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9261" tIns="79261" rIns="79261" bIns="79261" numCol="1" spcCol="1270" anchor="ctr" anchorCtr="0">
          <a:noAutofit/>
        </a:bodyPr>
        <a:lstStyle/>
        <a:p>
          <a:pPr marL="0" lvl="0" indent="0" algn="l" defTabSz="844550">
            <a:lnSpc>
              <a:spcPct val="100000"/>
            </a:lnSpc>
            <a:spcBef>
              <a:spcPct val="0"/>
            </a:spcBef>
            <a:spcAft>
              <a:spcPct val="35000"/>
            </a:spcAft>
            <a:buNone/>
          </a:pPr>
          <a:r>
            <a:rPr lang="en-US" sz="1900" kern="1200" dirty="0"/>
            <a:t>If you don’t turn your camera on and do not contact us explaining your situation, </a:t>
          </a:r>
          <a:r>
            <a:rPr lang="en-US" sz="1900" i="1" u="sng" kern="1200" dirty="0"/>
            <a:t>I will call on you</a:t>
          </a:r>
        </a:p>
      </dsp:txBody>
      <dsp:txXfrm>
        <a:off x="865004" y="3748125"/>
        <a:ext cx="10080807" cy="74892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26A6D8-5F10-48FC-BEA8-008A5A4B140A}">
      <dsp:nvSpPr>
        <dsp:cNvPr id="0" name=""/>
        <dsp:cNvSpPr/>
      </dsp:nvSpPr>
      <dsp:spPr>
        <a:xfrm rot="5400000">
          <a:off x="7077512" y="-3044367"/>
          <a:ext cx="729120" cy="7004304"/>
        </a:xfrm>
        <a:prstGeom prst="round2SameRect">
          <a:avLst/>
        </a:prstGeom>
        <a:solidFill>
          <a:schemeClr val="accent3">
            <a:alpha val="90000"/>
            <a:tint val="40000"/>
            <a:hueOff val="0"/>
            <a:satOff val="0"/>
            <a:lumOff val="0"/>
            <a:alphaOff val="0"/>
          </a:schemeClr>
        </a:solidFill>
        <a:ln w="6350" cap="flat" cmpd="sng" algn="ctr">
          <a:solidFill>
            <a:schemeClr val="accent3">
              <a:alpha val="90000"/>
              <a:tint val="40000"/>
              <a:hueOff val="0"/>
              <a:satOff val="0"/>
              <a:lumOff val="0"/>
              <a:alphaOff val="0"/>
            </a:schemeClr>
          </a:solidFill>
          <a:prstDash val="solid"/>
          <a:miter lim="800000"/>
        </a:ln>
        <a:effectLst/>
        <a:scene3d>
          <a:camera prst="orthographicFront"/>
          <a:lightRig rig="chilly" dir="t"/>
        </a:scene3d>
        <a:sp3d extrusionH="1700"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49530" tIns="24765" rIns="49530" bIns="24765" numCol="1" spcCol="1270" anchor="ctr" anchorCtr="0">
          <a:noAutofit/>
        </a:bodyPr>
        <a:lstStyle/>
        <a:p>
          <a:pPr marL="114300" lvl="1" indent="-114300" algn="l" defTabSz="577850">
            <a:lnSpc>
              <a:spcPct val="90000"/>
            </a:lnSpc>
            <a:spcBef>
              <a:spcPct val="0"/>
            </a:spcBef>
            <a:spcAft>
              <a:spcPct val="15000"/>
            </a:spcAft>
            <a:buChar char="•"/>
          </a:pPr>
          <a:r>
            <a:rPr lang="en-US" sz="1300" b="0" i="0" kern="1200" dirty="0"/>
            <a:t>Unsupervised learning: clustering</a:t>
          </a:r>
          <a:endParaRPr lang="en-GB" sz="1300" kern="1200" dirty="0"/>
        </a:p>
      </dsp:txBody>
      <dsp:txXfrm rot="-5400000">
        <a:off x="3939921" y="128817"/>
        <a:ext cx="6968711" cy="657934"/>
      </dsp:txXfrm>
    </dsp:sp>
    <dsp:sp modelId="{4D1AA135-1096-024A-9F41-1EEC94FA71A0}">
      <dsp:nvSpPr>
        <dsp:cNvPr id="0" name=""/>
        <dsp:cNvSpPr/>
      </dsp:nvSpPr>
      <dsp:spPr>
        <a:xfrm>
          <a:off x="0" y="2084"/>
          <a:ext cx="3939921" cy="911400"/>
        </a:xfrm>
        <a:prstGeom prst="roundRect">
          <a:avLst/>
        </a:prstGeom>
        <a:solidFill>
          <a:schemeClr val="accent3">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82880" tIns="91440" rIns="182880" bIns="91440" numCol="1" spcCol="1270" anchor="ctr" anchorCtr="0">
          <a:noAutofit/>
        </a:bodyPr>
        <a:lstStyle/>
        <a:p>
          <a:pPr marL="0" lvl="0" indent="0" algn="ctr" defTabSz="2133600" rtl="0">
            <a:lnSpc>
              <a:spcPct val="90000"/>
            </a:lnSpc>
            <a:spcBef>
              <a:spcPct val="0"/>
            </a:spcBef>
            <a:spcAft>
              <a:spcPct val="35000"/>
            </a:spcAft>
            <a:buNone/>
          </a:pPr>
          <a:r>
            <a:rPr lang="en-US" sz="4800" b="0" i="0" kern="1200" dirty="0"/>
            <a:t>Session 6:</a:t>
          </a:r>
          <a:endParaRPr lang="en-GB" sz="4800" b="0" i="0" kern="1200" dirty="0">
            <a:latin typeface="Arial" panose="020B0604020202020204"/>
          </a:endParaRPr>
        </a:p>
      </dsp:txBody>
      <dsp:txXfrm>
        <a:off x="44491" y="46575"/>
        <a:ext cx="3850939" cy="822418"/>
      </dsp:txXfrm>
    </dsp:sp>
    <dsp:sp modelId="{7856E53B-53FF-46E8-A647-49E4304A7C3B}">
      <dsp:nvSpPr>
        <dsp:cNvPr id="0" name=""/>
        <dsp:cNvSpPr/>
      </dsp:nvSpPr>
      <dsp:spPr>
        <a:xfrm rot="5400000">
          <a:off x="7077512" y="-2087397"/>
          <a:ext cx="729120" cy="7004304"/>
        </a:xfrm>
        <a:prstGeom prst="round2SameRect">
          <a:avLst/>
        </a:prstGeom>
        <a:solidFill>
          <a:schemeClr val="accent3">
            <a:alpha val="90000"/>
            <a:tint val="40000"/>
            <a:hueOff val="0"/>
            <a:satOff val="0"/>
            <a:lumOff val="0"/>
            <a:alphaOff val="0"/>
          </a:schemeClr>
        </a:solidFill>
        <a:ln w="6350" cap="flat" cmpd="sng" algn="ctr">
          <a:solidFill>
            <a:schemeClr val="accent3">
              <a:alpha val="90000"/>
              <a:tint val="40000"/>
              <a:hueOff val="0"/>
              <a:satOff val="0"/>
              <a:lumOff val="0"/>
              <a:alphaOff val="0"/>
            </a:schemeClr>
          </a:solidFill>
          <a:prstDash val="solid"/>
          <a:miter lim="800000"/>
        </a:ln>
        <a:effectLst/>
        <a:scene3d>
          <a:camera prst="orthographicFront"/>
          <a:lightRig rig="chilly" dir="t"/>
        </a:scene3d>
        <a:sp3d extrusionH="1700"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49530" tIns="24765" rIns="49530" bIns="24765" numCol="1" spcCol="1270" anchor="ctr" anchorCtr="0">
          <a:noAutofit/>
        </a:bodyPr>
        <a:lstStyle/>
        <a:p>
          <a:pPr marL="114300" lvl="1" indent="-114300" algn="l" defTabSz="577850">
            <a:lnSpc>
              <a:spcPct val="90000"/>
            </a:lnSpc>
            <a:spcBef>
              <a:spcPct val="0"/>
            </a:spcBef>
            <a:spcAft>
              <a:spcPct val="15000"/>
            </a:spcAft>
            <a:buChar char="•"/>
          </a:pPr>
          <a:r>
            <a:rPr lang="en-US" sz="1300" b="0" i="0" kern="1200" dirty="0"/>
            <a:t>Workshop - Clustering</a:t>
          </a:r>
          <a:endParaRPr lang="en-GB" sz="1300" kern="1200" dirty="0"/>
        </a:p>
        <a:p>
          <a:pPr marL="114300" lvl="1" indent="-114300" algn="l" defTabSz="577850" rtl="0">
            <a:lnSpc>
              <a:spcPct val="90000"/>
            </a:lnSpc>
            <a:spcBef>
              <a:spcPct val="0"/>
            </a:spcBef>
            <a:spcAft>
              <a:spcPct val="15000"/>
            </a:spcAft>
            <a:buChar char="•"/>
          </a:pPr>
          <a:r>
            <a:rPr lang="en-US" sz="1300" b="0" i="0" kern="1200" dirty="0"/>
            <a:t>Assignment 3 (group), due by </a:t>
          </a:r>
          <a:r>
            <a:rPr lang="en-US" sz="1300" b="0" i="0" kern="1200" dirty="0">
              <a:latin typeface="Arial" panose="020B0604020202020204"/>
            </a:rPr>
            <a:t>Tuesday 16th Nov</a:t>
          </a:r>
          <a:endParaRPr lang="en-GB" sz="1300" kern="1200" dirty="0"/>
        </a:p>
      </dsp:txBody>
      <dsp:txXfrm rot="-5400000">
        <a:off x="3939921" y="1085787"/>
        <a:ext cx="6968711" cy="657934"/>
      </dsp:txXfrm>
    </dsp:sp>
    <dsp:sp modelId="{2ED334CC-7901-2D45-A708-C2F0BACADC27}">
      <dsp:nvSpPr>
        <dsp:cNvPr id="0" name=""/>
        <dsp:cNvSpPr/>
      </dsp:nvSpPr>
      <dsp:spPr>
        <a:xfrm>
          <a:off x="0" y="959054"/>
          <a:ext cx="3939921" cy="911400"/>
        </a:xfrm>
        <a:prstGeom prst="roundRect">
          <a:avLst/>
        </a:prstGeom>
        <a:solidFill>
          <a:schemeClr val="accent3">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82880" tIns="91440" rIns="182880" bIns="91440" numCol="1" spcCol="1270" anchor="ctr" anchorCtr="0">
          <a:noAutofit/>
        </a:bodyPr>
        <a:lstStyle/>
        <a:p>
          <a:pPr marL="0" lvl="0" indent="0" algn="ctr" defTabSz="2133600" rtl="0">
            <a:lnSpc>
              <a:spcPct val="90000"/>
            </a:lnSpc>
            <a:spcBef>
              <a:spcPct val="0"/>
            </a:spcBef>
            <a:spcAft>
              <a:spcPct val="35000"/>
            </a:spcAft>
            <a:buNone/>
          </a:pPr>
          <a:r>
            <a:rPr lang="en-US" sz="4800" b="0" i="0" kern="1200" dirty="0"/>
            <a:t>Session 7:</a:t>
          </a:r>
          <a:endParaRPr lang="en-GB" sz="4800" b="0" i="0" kern="1200" dirty="0">
            <a:latin typeface="Arial" panose="020B0604020202020204"/>
          </a:endParaRPr>
        </a:p>
      </dsp:txBody>
      <dsp:txXfrm>
        <a:off x="44491" y="1003545"/>
        <a:ext cx="3850939" cy="822418"/>
      </dsp:txXfrm>
    </dsp:sp>
    <dsp:sp modelId="{54CE495A-0C72-40C2-A605-345646425620}">
      <dsp:nvSpPr>
        <dsp:cNvPr id="0" name=""/>
        <dsp:cNvSpPr/>
      </dsp:nvSpPr>
      <dsp:spPr>
        <a:xfrm rot="5400000">
          <a:off x="7077512" y="-1130427"/>
          <a:ext cx="729120" cy="7004304"/>
        </a:xfrm>
        <a:prstGeom prst="round2SameRect">
          <a:avLst/>
        </a:prstGeom>
        <a:solidFill>
          <a:schemeClr val="accent3">
            <a:alpha val="90000"/>
            <a:tint val="40000"/>
            <a:hueOff val="0"/>
            <a:satOff val="0"/>
            <a:lumOff val="0"/>
            <a:alphaOff val="0"/>
          </a:schemeClr>
        </a:solidFill>
        <a:ln w="6350" cap="flat" cmpd="sng" algn="ctr">
          <a:solidFill>
            <a:schemeClr val="accent3">
              <a:alpha val="90000"/>
              <a:tint val="40000"/>
              <a:hueOff val="0"/>
              <a:satOff val="0"/>
              <a:lumOff val="0"/>
              <a:alphaOff val="0"/>
            </a:schemeClr>
          </a:solidFill>
          <a:prstDash val="solid"/>
          <a:miter lim="800000"/>
        </a:ln>
        <a:effectLst/>
        <a:scene3d>
          <a:camera prst="orthographicFront"/>
          <a:lightRig rig="chilly" dir="t"/>
        </a:scene3d>
        <a:sp3d extrusionH="1700"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49530" tIns="24765" rIns="49530" bIns="24765" numCol="1" spcCol="1270" anchor="ctr" anchorCtr="0">
          <a:noAutofit/>
        </a:bodyPr>
        <a:lstStyle/>
        <a:p>
          <a:pPr marL="114300" lvl="1" indent="-114300" algn="l" defTabSz="577850">
            <a:lnSpc>
              <a:spcPct val="90000"/>
            </a:lnSpc>
            <a:spcBef>
              <a:spcPct val="0"/>
            </a:spcBef>
            <a:spcAft>
              <a:spcPct val="15000"/>
            </a:spcAft>
            <a:buChar char="•"/>
          </a:pPr>
          <a:r>
            <a:rPr lang="en-US" sz="1300" b="0" i="0" kern="1200"/>
            <a:t>Contemporary data mining algorithms</a:t>
          </a:r>
          <a:endParaRPr lang="en-GB" sz="1300" kern="1200"/>
        </a:p>
        <a:p>
          <a:pPr marL="114300" lvl="1" indent="-114300" algn="l" defTabSz="577850">
            <a:lnSpc>
              <a:spcPct val="90000"/>
            </a:lnSpc>
            <a:spcBef>
              <a:spcPct val="0"/>
            </a:spcBef>
            <a:spcAft>
              <a:spcPct val="15000"/>
            </a:spcAft>
            <a:buChar char="•"/>
          </a:pPr>
          <a:r>
            <a:rPr lang="en-US" sz="1300" b="0" i="0" kern="1200"/>
            <a:t>Nearest neighbors</a:t>
          </a:r>
          <a:endParaRPr lang="en-GB" sz="1300" kern="1200"/>
        </a:p>
        <a:p>
          <a:pPr marL="114300" lvl="1" indent="-114300" algn="l" defTabSz="577850">
            <a:lnSpc>
              <a:spcPct val="90000"/>
            </a:lnSpc>
            <a:spcBef>
              <a:spcPct val="0"/>
            </a:spcBef>
            <a:spcAft>
              <a:spcPct val="15000"/>
            </a:spcAft>
            <a:buChar char="•"/>
          </a:pPr>
          <a:r>
            <a:rPr lang="en-US" sz="1300" b="0" i="0" kern="1200"/>
            <a:t>Tree based learning</a:t>
          </a:r>
          <a:endParaRPr lang="en-GB" sz="1300" kern="1200"/>
        </a:p>
      </dsp:txBody>
      <dsp:txXfrm rot="-5400000">
        <a:off x="3939921" y="2042757"/>
        <a:ext cx="6968711" cy="657934"/>
      </dsp:txXfrm>
    </dsp:sp>
    <dsp:sp modelId="{3B586E63-CE03-F44F-B3FA-6C4C54B64088}">
      <dsp:nvSpPr>
        <dsp:cNvPr id="0" name=""/>
        <dsp:cNvSpPr/>
      </dsp:nvSpPr>
      <dsp:spPr>
        <a:xfrm>
          <a:off x="0" y="1916024"/>
          <a:ext cx="3939921" cy="911400"/>
        </a:xfrm>
        <a:prstGeom prst="roundRect">
          <a:avLst/>
        </a:prstGeom>
        <a:solidFill>
          <a:schemeClr val="accent3">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82880" tIns="91440" rIns="182880" bIns="91440" numCol="1" spcCol="1270" anchor="ctr" anchorCtr="0">
          <a:noAutofit/>
        </a:bodyPr>
        <a:lstStyle/>
        <a:p>
          <a:pPr marL="0" lvl="0" indent="0" algn="ctr" defTabSz="2133600" rtl="0">
            <a:lnSpc>
              <a:spcPct val="90000"/>
            </a:lnSpc>
            <a:spcBef>
              <a:spcPct val="0"/>
            </a:spcBef>
            <a:spcAft>
              <a:spcPct val="35000"/>
            </a:spcAft>
            <a:buNone/>
          </a:pPr>
          <a:r>
            <a:rPr lang="en-US" sz="4800" b="0" i="0" kern="1200"/>
            <a:t>Session 8:</a:t>
          </a:r>
          <a:endParaRPr lang="en-GB" sz="4800" b="0" i="0" kern="1200">
            <a:latin typeface="Arial" panose="020B0604020202020204"/>
          </a:endParaRPr>
        </a:p>
      </dsp:txBody>
      <dsp:txXfrm>
        <a:off x="44491" y="1960515"/>
        <a:ext cx="3850939" cy="822418"/>
      </dsp:txXfrm>
    </dsp:sp>
    <dsp:sp modelId="{9C30EBC9-46CC-440F-9CC2-83B2F08D828F}">
      <dsp:nvSpPr>
        <dsp:cNvPr id="0" name=""/>
        <dsp:cNvSpPr/>
      </dsp:nvSpPr>
      <dsp:spPr>
        <a:xfrm rot="5400000">
          <a:off x="7077512" y="-173456"/>
          <a:ext cx="729120" cy="7004304"/>
        </a:xfrm>
        <a:prstGeom prst="round2SameRect">
          <a:avLst/>
        </a:prstGeom>
        <a:solidFill>
          <a:schemeClr val="accent3">
            <a:alpha val="90000"/>
            <a:tint val="40000"/>
            <a:hueOff val="0"/>
            <a:satOff val="0"/>
            <a:lumOff val="0"/>
            <a:alphaOff val="0"/>
          </a:schemeClr>
        </a:solidFill>
        <a:ln w="6350" cap="flat" cmpd="sng" algn="ctr">
          <a:solidFill>
            <a:schemeClr val="accent3">
              <a:alpha val="90000"/>
              <a:tint val="40000"/>
              <a:hueOff val="0"/>
              <a:satOff val="0"/>
              <a:lumOff val="0"/>
              <a:alphaOff val="0"/>
            </a:schemeClr>
          </a:solidFill>
          <a:prstDash val="solid"/>
          <a:miter lim="800000"/>
        </a:ln>
        <a:effectLst/>
        <a:scene3d>
          <a:camera prst="orthographicFront"/>
          <a:lightRig rig="chilly" dir="t"/>
        </a:scene3d>
        <a:sp3d extrusionH="1700"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49530" tIns="24765" rIns="49530" bIns="24765" numCol="1" spcCol="1270" anchor="ctr" anchorCtr="0">
          <a:noAutofit/>
        </a:bodyPr>
        <a:lstStyle/>
        <a:p>
          <a:pPr marL="114300" lvl="1" indent="-114300" algn="l" defTabSz="577850">
            <a:lnSpc>
              <a:spcPct val="90000"/>
            </a:lnSpc>
            <a:spcBef>
              <a:spcPct val="0"/>
            </a:spcBef>
            <a:spcAft>
              <a:spcPct val="15000"/>
            </a:spcAft>
            <a:buChar char="•"/>
          </a:pPr>
          <a:r>
            <a:rPr lang="en-US" sz="1300" b="0" i="0" kern="1200"/>
            <a:t>Ensemble methods</a:t>
          </a:r>
          <a:endParaRPr lang="en-US" sz="1300" kern="1200"/>
        </a:p>
      </dsp:txBody>
      <dsp:txXfrm rot="-5400000">
        <a:off x="3939921" y="2999728"/>
        <a:ext cx="6968711" cy="657934"/>
      </dsp:txXfrm>
    </dsp:sp>
    <dsp:sp modelId="{2F8A4A59-3494-A743-A62B-97FC6BA865F1}">
      <dsp:nvSpPr>
        <dsp:cNvPr id="0" name=""/>
        <dsp:cNvSpPr/>
      </dsp:nvSpPr>
      <dsp:spPr>
        <a:xfrm>
          <a:off x="0" y="2872995"/>
          <a:ext cx="3939921" cy="911400"/>
        </a:xfrm>
        <a:prstGeom prst="roundRect">
          <a:avLst/>
        </a:prstGeom>
        <a:solidFill>
          <a:schemeClr val="accent3">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82880" tIns="91440" rIns="182880" bIns="91440" numCol="1" spcCol="1270" anchor="ctr" anchorCtr="0">
          <a:noAutofit/>
        </a:bodyPr>
        <a:lstStyle/>
        <a:p>
          <a:pPr marL="0" lvl="0" indent="0" algn="ctr" defTabSz="2133600" rtl="0">
            <a:lnSpc>
              <a:spcPct val="90000"/>
            </a:lnSpc>
            <a:spcBef>
              <a:spcPct val="0"/>
            </a:spcBef>
            <a:spcAft>
              <a:spcPct val="35000"/>
            </a:spcAft>
            <a:buNone/>
          </a:pPr>
          <a:r>
            <a:rPr lang="en-US" sz="4800" b="0" i="0" kern="1200"/>
            <a:t>Session 9:</a:t>
          </a:r>
          <a:endParaRPr lang="en-GB" sz="4800" b="0" i="0" kern="1200">
            <a:latin typeface="Arial" panose="020B0604020202020204"/>
          </a:endParaRPr>
        </a:p>
      </dsp:txBody>
      <dsp:txXfrm>
        <a:off x="44491" y="2917486"/>
        <a:ext cx="3850939" cy="822418"/>
      </dsp:txXfrm>
    </dsp:sp>
    <dsp:sp modelId="{CBD0FE3A-8001-4C3C-9644-720F8A9E47A1}">
      <dsp:nvSpPr>
        <dsp:cNvPr id="0" name=""/>
        <dsp:cNvSpPr/>
      </dsp:nvSpPr>
      <dsp:spPr>
        <a:xfrm rot="5400000">
          <a:off x="7077512" y="783513"/>
          <a:ext cx="729120" cy="7004304"/>
        </a:xfrm>
        <a:prstGeom prst="round2SameRect">
          <a:avLst/>
        </a:prstGeom>
        <a:solidFill>
          <a:schemeClr val="accent3">
            <a:alpha val="90000"/>
            <a:tint val="40000"/>
            <a:hueOff val="0"/>
            <a:satOff val="0"/>
            <a:lumOff val="0"/>
            <a:alphaOff val="0"/>
          </a:schemeClr>
        </a:solidFill>
        <a:ln w="6350" cap="flat" cmpd="sng" algn="ctr">
          <a:solidFill>
            <a:schemeClr val="accent3">
              <a:alpha val="90000"/>
              <a:tint val="40000"/>
              <a:hueOff val="0"/>
              <a:satOff val="0"/>
              <a:lumOff val="0"/>
              <a:alphaOff val="0"/>
            </a:schemeClr>
          </a:solidFill>
          <a:prstDash val="solid"/>
          <a:miter lim="800000"/>
        </a:ln>
        <a:effectLst/>
        <a:scene3d>
          <a:camera prst="orthographicFront"/>
          <a:lightRig rig="chilly" dir="t"/>
        </a:scene3d>
        <a:sp3d extrusionH="1700"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49530" tIns="24765" rIns="49530" bIns="24765" numCol="1" spcCol="1270" anchor="ctr" anchorCtr="0">
          <a:noAutofit/>
        </a:bodyPr>
        <a:lstStyle/>
        <a:p>
          <a:pPr marL="114300" lvl="1" indent="-114300" algn="l" defTabSz="577850">
            <a:lnSpc>
              <a:spcPct val="90000"/>
            </a:lnSpc>
            <a:spcBef>
              <a:spcPct val="0"/>
            </a:spcBef>
            <a:spcAft>
              <a:spcPct val="15000"/>
            </a:spcAft>
            <a:buChar char="•"/>
          </a:pPr>
          <a:r>
            <a:rPr lang="en-US" sz="1300" b="0" i="0" kern="1200"/>
            <a:t>Workshop: Case competition</a:t>
          </a:r>
          <a:endParaRPr lang="en-GB" sz="1300" kern="1200"/>
        </a:p>
        <a:p>
          <a:pPr marL="114300" lvl="1" indent="-114300" algn="l" defTabSz="577850" rtl="0">
            <a:lnSpc>
              <a:spcPct val="90000"/>
            </a:lnSpc>
            <a:spcBef>
              <a:spcPct val="0"/>
            </a:spcBef>
            <a:spcAft>
              <a:spcPct val="15000"/>
            </a:spcAft>
            <a:buChar char="•"/>
          </a:pPr>
          <a:r>
            <a:rPr lang="en-US" sz="1300" b="0" i="0" kern="1200" dirty="0"/>
            <a:t>Assignment 4 (individual), due in</a:t>
          </a:r>
          <a:r>
            <a:rPr lang="en-US" sz="1300" b="0" i="0" kern="1200" dirty="0">
              <a:latin typeface="Arial" panose="020B0604020202020204"/>
            </a:rPr>
            <a:t> 2</a:t>
          </a:r>
          <a:r>
            <a:rPr lang="en-US" sz="1300" b="0" i="0" kern="1200" dirty="0"/>
            <a:t> </a:t>
          </a:r>
          <a:r>
            <a:rPr lang="en-US" sz="1300" b="0" i="0" kern="1200" dirty="0">
              <a:latin typeface="Arial" panose="020B0604020202020204"/>
            </a:rPr>
            <a:t>weeks</a:t>
          </a:r>
          <a:r>
            <a:rPr lang="en-US" sz="1300" b="0" i="0" kern="1200" dirty="0"/>
            <a:t> after Session 10: Ensemble Methods</a:t>
          </a:r>
          <a:endParaRPr lang="en-GB" sz="1300" kern="1200" dirty="0"/>
        </a:p>
      </dsp:txBody>
      <dsp:txXfrm rot="-5400000">
        <a:off x="3939921" y="3956698"/>
        <a:ext cx="6968711" cy="657934"/>
      </dsp:txXfrm>
    </dsp:sp>
    <dsp:sp modelId="{C2A86E2E-E213-324A-816D-58D19FE502AA}">
      <dsp:nvSpPr>
        <dsp:cNvPr id="0" name=""/>
        <dsp:cNvSpPr/>
      </dsp:nvSpPr>
      <dsp:spPr>
        <a:xfrm>
          <a:off x="0" y="3829965"/>
          <a:ext cx="3939921" cy="911400"/>
        </a:xfrm>
        <a:prstGeom prst="roundRect">
          <a:avLst/>
        </a:prstGeom>
        <a:solidFill>
          <a:schemeClr val="accent3">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82880" tIns="91440" rIns="182880" bIns="91440" numCol="1" spcCol="1270" anchor="ctr" anchorCtr="0">
          <a:noAutofit/>
        </a:bodyPr>
        <a:lstStyle/>
        <a:p>
          <a:pPr marL="0" lvl="0" indent="0" algn="ctr" defTabSz="2133600" rtl="0">
            <a:lnSpc>
              <a:spcPct val="90000"/>
            </a:lnSpc>
            <a:spcBef>
              <a:spcPct val="0"/>
            </a:spcBef>
            <a:spcAft>
              <a:spcPct val="35000"/>
            </a:spcAft>
            <a:buNone/>
          </a:pPr>
          <a:r>
            <a:rPr lang="en-US" sz="4800" b="0" i="0" kern="1200"/>
            <a:t>Session 10:</a:t>
          </a:r>
          <a:endParaRPr lang="en-GB" sz="4800" b="0" i="0" kern="1200">
            <a:latin typeface="Arial" panose="020B0604020202020204"/>
          </a:endParaRPr>
        </a:p>
      </dsp:txBody>
      <dsp:txXfrm>
        <a:off x="44491" y="3874456"/>
        <a:ext cx="3850939" cy="82241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5FCE31-C020-45B4-ABFA-435B8EE08EB7}">
      <dsp:nvSpPr>
        <dsp:cNvPr id="0" name=""/>
        <dsp:cNvSpPr/>
      </dsp:nvSpPr>
      <dsp:spPr>
        <a:xfrm>
          <a:off x="0" y="3854"/>
          <a:ext cx="10912604" cy="654059"/>
        </a:xfrm>
        <a:prstGeom prst="roundRect">
          <a:avLst>
            <a:gd name="adj" fmla="val 10000"/>
          </a:avLst>
        </a:prstGeom>
        <a:solidFill>
          <a:srgbClr val="7F8EB0">
            <a:alpha val="90000"/>
            <a:tint val="40000"/>
            <a:hueOff val="0"/>
            <a:satOff val="0"/>
            <a:lumOff val="0"/>
            <a:alphaOff val="0"/>
          </a:srgbClr>
        </a:solidFill>
        <a:ln w="6350" cap="flat" cmpd="sng" algn="ctr">
          <a:solidFill>
            <a:srgbClr val="7F8EB0">
              <a:alpha val="90000"/>
              <a:tint val="40000"/>
              <a:hueOff val="0"/>
              <a:satOff val="0"/>
              <a:lumOff val="0"/>
              <a:alphaOff val="0"/>
            </a:srgbClr>
          </a:solidFill>
          <a:prstDash val="solid"/>
          <a:miter lim="800000"/>
        </a:ln>
        <a:effectLst/>
        <a:scene3d>
          <a:camera prst="orthographicFront"/>
          <a:lightRig rig="chilly" dir="t"/>
        </a:scene3d>
        <a:sp3d extrusionH="1700" prstMaterial="dkEdge">
          <a:bevelT w="25400" h="6350" prst="softRound"/>
          <a:bevelB w="0" h="0" prst="convex"/>
        </a:sp3d>
      </dsp:spPr>
      <dsp:style>
        <a:lnRef idx="0">
          <a:scrgbClr r="0" g="0" b="0"/>
        </a:lnRef>
        <a:fillRef idx="1">
          <a:scrgbClr r="0" g="0" b="0"/>
        </a:fillRef>
        <a:effectRef idx="0">
          <a:scrgbClr r="0" g="0" b="0"/>
        </a:effectRef>
        <a:fontRef idx="minor"/>
      </dsp:style>
    </dsp:sp>
    <dsp:sp modelId="{1D22B534-0543-479B-8C39-ED4369F1A304}">
      <dsp:nvSpPr>
        <dsp:cNvPr id="0" name=""/>
        <dsp:cNvSpPr/>
      </dsp:nvSpPr>
      <dsp:spPr>
        <a:xfrm>
          <a:off x="197852" y="151017"/>
          <a:ext cx="359732" cy="35973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3">
          <a:scrgbClr r="0" g="0" b="0"/>
        </a:lnRef>
        <a:fillRef idx="1">
          <a:scrgbClr r="0" g="0" b="0"/>
        </a:fillRef>
        <a:effectRef idx="1">
          <a:scrgbClr r="0" g="0" b="0"/>
        </a:effectRef>
        <a:fontRef idx="minor">
          <a:schemeClr val="lt1"/>
        </a:fontRef>
      </dsp:style>
    </dsp:sp>
    <dsp:sp modelId="{D6FB4F89-AAF2-4FFE-8302-FA69CBD60DCE}">
      <dsp:nvSpPr>
        <dsp:cNvPr id="0" name=""/>
        <dsp:cNvSpPr/>
      </dsp:nvSpPr>
      <dsp:spPr>
        <a:xfrm>
          <a:off x="755438" y="3854"/>
          <a:ext cx="10156427" cy="6540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9221" tIns="69221" rIns="69221" bIns="69221" numCol="1" spcCol="1270" anchor="ctr" anchorCtr="0">
          <a:noAutofit/>
        </a:bodyPr>
        <a:lstStyle/>
        <a:p>
          <a:pPr marL="0" lvl="0" indent="0" algn="l" defTabSz="755650">
            <a:lnSpc>
              <a:spcPct val="100000"/>
            </a:lnSpc>
            <a:spcBef>
              <a:spcPct val="0"/>
            </a:spcBef>
            <a:spcAft>
              <a:spcPct val="35000"/>
            </a:spcAft>
            <a:buNone/>
          </a:pPr>
          <a:r>
            <a:rPr lang="en-US" sz="1700" b="1" kern="1200" dirty="0"/>
            <a:t>Policies</a:t>
          </a:r>
        </a:p>
      </dsp:txBody>
      <dsp:txXfrm>
        <a:off x="755438" y="3854"/>
        <a:ext cx="10156427" cy="654059"/>
      </dsp:txXfrm>
    </dsp:sp>
    <dsp:sp modelId="{E11CC5AC-5726-4792-BA93-518918B0DADF}">
      <dsp:nvSpPr>
        <dsp:cNvPr id="0" name=""/>
        <dsp:cNvSpPr/>
      </dsp:nvSpPr>
      <dsp:spPr>
        <a:xfrm>
          <a:off x="0" y="821428"/>
          <a:ext cx="10912604" cy="654059"/>
        </a:xfrm>
        <a:prstGeom prst="roundRect">
          <a:avLst>
            <a:gd name="adj" fmla="val 10000"/>
          </a:avLst>
        </a:prstGeom>
        <a:solidFill>
          <a:srgbClr val="7F8EB0">
            <a:alpha val="90000"/>
            <a:tint val="40000"/>
            <a:hueOff val="0"/>
            <a:satOff val="0"/>
            <a:lumOff val="0"/>
            <a:alphaOff val="0"/>
          </a:srgbClr>
        </a:solidFill>
        <a:ln w="6350" cap="flat" cmpd="sng" algn="ctr">
          <a:solidFill>
            <a:srgbClr val="7F8EB0">
              <a:alpha val="90000"/>
              <a:tint val="40000"/>
              <a:hueOff val="0"/>
              <a:satOff val="0"/>
              <a:lumOff val="0"/>
              <a:alphaOff val="0"/>
            </a:srgbClr>
          </a:solidFill>
          <a:prstDash val="solid"/>
          <a:miter lim="800000"/>
        </a:ln>
        <a:effectLst/>
        <a:scene3d>
          <a:camera prst="orthographicFront"/>
          <a:lightRig rig="chilly" dir="t"/>
        </a:scene3d>
        <a:sp3d extrusionH="1700" prstMaterial="dkEdge">
          <a:bevelT w="25400" h="6350" prst="softRound"/>
          <a:bevelB w="0" h="0" prst="convex"/>
        </a:sp3d>
      </dsp:spPr>
      <dsp:style>
        <a:lnRef idx="0">
          <a:scrgbClr r="0" g="0" b="0"/>
        </a:lnRef>
        <a:fillRef idx="1">
          <a:scrgbClr r="0" g="0" b="0"/>
        </a:fillRef>
        <a:effectRef idx="0">
          <a:scrgbClr r="0" g="0" b="0"/>
        </a:effectRef>
        <a:fontRef idx="minor"/>
      </dsp:style>
    </dsp:sp>
    <dsp:sp modelId="{5FD22971-5752-410B-B5AC-6A86D8E4C2C8}">
      <dsp:nvSpPr>
        <dsp:cNvPr id="0" name=""/>
        <dsp:cNvSpPr/>
      </dsp:nvSpPr>
      <dsp:spPr>
        <a:xfrm>
          <a:off x="197852" y="968591"/>
          <a:ext cx="359732" cy="35973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9050" cap="flat" cmpd="sng" algn="ctr">
          <a:noFill/>
          <a:prstDash val="solid"/>
          <a:miter lim="800000"/>
        </a:ln>
        <a:effectLst/>
      </dsp:spPr>
      <dsp:style>
        <a:lnRef idx="3">
          <a:scrgbClr r="0" g="0" b="0"/>
        </a:lnRef>
        <a:fillRef idx="1">
          <a:scrgbClr r="0" g="0" b="0"/>
        </a:fillRef>
        <a:effectRef idx="1">
          <a:scrgbClr r="0" g="0" b="0"/>
        </a:effectRef>
        <a:fontRef idx="minor">
          <a:schemeClr val="lt1"/>
        </a:fontRef>
      </dsp:style>
    </dsp:sp>
    <dsp:sp modelId="{FA4DCC63-1CED-4B93-B9BA-5AA965877435}">
      <dsp:nvSpPr>
        <dsp:cNvPr id="0" name=""/>
        <dsp:cNvSpPr/>
      </dsp:nvSpPr>
      <dsp:spPr>
        <a:xfrm>
          <a:off x="755438" y="821428"/>
          <a:ext cx="4910671" cy="6540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9221" tIns="69221" rIns="69221" bIns="69221" numCol="1" spcCol="1270" anchor="ctr" anchorCtr="0">
          <a:noAutofit/>
        </a:bodyPr>
        <a:lstStyle/>
        <a:p>
          <a:pPr marL="0" lvl="0" indent="0" algn="l" defTabSz="755650">
            <a:lnSpc>
              <a:spcPct val="100000"/>
            </a:lnSpc>
            <a:spcBef>
              <a:spcPct val="0"/>
            </a:spcBef>
            <a:spcAft>
              <a:spcPct val="35000"/>
            </a:spcAft>
            <a:buNone/>
          </a:pPr>
          <a:r>
            <a:rPr lang="en-US" sz="1700" kern="1200" dirty="0"/>
            <a:t>Late submissions </a:t>
          </a:r>
          <a:r>
            <a:rPr lang="en-US" sz="1700" u="sng" kern="1200" dirty="0"/>
            <a:t>will not be accepted</a:t>
          </a:r>
          <a:endParaRPr lang="en-US" sz="1700" kern="1200" dirty="0"/>
        </a:p>
      </dsp:txBody>
      <dsp:txXfrm>
        <a:off x="755438" y="821428"/>
        <a:ext cx="4910671" cy="654059"/>
      </dsp:txXfrm>
    </dsp:sp>
    <dsp:sp modelId="{82DD9822-2FF7-4CC3-A619-B1EE0806ABE9}">
      <dsp:nvSpPr>
        <dsp:cNvPr id="0" name=""/>
        <dsp:cNvSpPr/>
      </dsp:nvSpPr>
      <dsp:spPr>
        <a:xfrm>
          <a:off x="5666110" y="821428"/>
          <a:ext cx="5245755" cy="6540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9221" tIns="69221" rIns="69221" bIns="69221" numCol="1" spcCol="1270" anchor="ctr" anchorCtr="0">
          <a:noAutofit/>
        </a:bodyPr>
        <a:lstStyle/>
        <a:p>
          <a:pPr marL="0" lvl="0" indent="0" algn="l" defTabSz="577850">
            <a:lnSpc>
              <a:spcPct val="100000"/>
            </a:lnSpc>
            <a:spcBef>
              <a:spcPct val="0"/>
            </a:spcBef>
            <a:spcAft>
              <a:spcPct val="35000"/>
            </a:spcAft>
            <a:buNone/>
          </a:pPr>
          <a:r>
            <a:rPr lang="en-US" sz="1300" kern="1200" dirty="0"/>
            <a:t>You should submit your report, and </a:t>
          </a:r>
          <a:r>
            <a:rPr lang="en-US" sz="1300" kern="1200" dirty="0" err="1"/>
            <a:t>rmd</a:t>
          </a:r>
          <a:r>
            <a:rPr lang="en-US" sz="1300" kern="1200" dirty="0"/>
            <a:t> and html files</a:t>
          </a:r>
        </a:p>
      </dsp:txBody>
      <dsp:txXfrm>
        <a:off x="5666110" y="821428"/>
        <a:ext cx="5245755" cy="654059"/>
      </dsp:txXfrm>
    </dsp:sp>
    <dsp:sp modelId="{E0EDB042-9608-47BC-AF39-33DE4DAE0C6D}">
      <dsp:nvSpPr>
        <dsp:cNvPr id="0" name=""/>
        <dsp:cNvSpPr/>
      </dsp:nvSpPr>
      <dsp:spPr>
        <a:xfrm>
          <a:off x="0" y="1639002"/>
          <a:ext cx="10912604" cy="654059"/>
        </a:xfrm>
        <a:prstGeom prst="roundRect">
          <a:avLst>
            <a:gd name="adj" fmla="val 10000"/>
          </a:avLst>
        </a:prstGeom>
        <a:solidFill>
          <a:srgbClr val="7F8EB0">
            <a:alpha val="90000"/>
            <a:tint val="40000"/>
            <a:hueOff val="0"/>
            <a:satOff val="0"/>
            <a:lumOff val="0"/>
            <a:alphaOff val="0"/>
          </a:srgbClr>
        </a:solidFill>
        <a:ln w="6350" cap="flat" cmpd="sng" algn="ctr">
          <a:solidFill>
            <a:srgbClr val="7F8EB0">
              <a:alpha val="90000"/>
              <a:tint val="40000"/>
              <a:hueOff val="0"/>
              <a:satOff val="0"/>
              <a:lumOff val="0"/>
              <a:alphaOff val="0"/>
            </a:srgbClr>
          </a:solidFill>
          <a:prstDash val="solid"/>
          <a:miter lim="800000"/>
        </a:ln>
        <a:effectLst/>
        <a:scene3d>
          <a:camera prst="orthographicFront"/>
          <a:lightRig rig="chilly" dir="t"/>
        </a:scene3d>
        <a:sp3d extrusionH="1700" prstMaterial="dkEdge">
          <a:bevelT w="25400" h="6350" prst="softRound"/>
          <a:bevelB w="0" h="0" prst="convex"/>
        </a:sp3d>
      </dsp:spPr>
      <dsp:style>
        <a:lnRef idx="0">
          <a:scrgbClr r="0" g="0" b="0"/>
        </a:lnRef>
        <a:fillRef idx="1">
          <a:scrgbClr r="0" g="0" b="0"/>
        </a:fillRef>
        <a:effectRef idx="0">
          <a:scrgbClr r="0" g="0" b="0"/>
        </a:effectRef>
        <a:fontRef idx="minor"/>
      </dsp:style>
    </dsp:sp>
    <dsp:sp modelId="{AFCD2434-A5E3-434E-94E0-D224417F82F6}">
      <dsp:nvSpPr>
        <dsp:cNvPr id="0" name=""/>
        <dsp:cNvSpPr/>
      </dsp:nvSpPr>
      <dsp:spPr>
        <a:xfrm>
          <a:off x="197852" y="1786165"/>
          <a:ext cx="359732" cy="359732"/>
        </a:xfrm>
        <a:prstGeom prst="rect">
          <a:avLst/>
        </a:prstGeom>
        <a:blipFill rotWithShape="1">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9050" cap="flat" cmpd="sng" algn="ctr">
          <a:noFill/>
          <a:prstDash val="solid"/>
          <a:miter lim="800000"/>
        </a:ln>
        <a:effectLst/>
      </dsp:spPr>
      <dsp:style>
        <a:lnRef idx="3">
          <a:scrgbClr r="0" g="0" b="0"/>
        </a:lnRef>
        <a:fillRef idx="1">
          <a:scrgbClr r="0" g="0" b="0"/>
        </a:fillRef>
        <a:effectRef idx="1">
          <a:scrgbClr r="0" g="0" b="0"/>
        </a:effectRef>
        <a:fontRef idx="minor">
          <a:schemeClr val="lt1"/>
        </a:fontRef>
      </dsp:style>
    </dsp:sp>
    <dsp:sp modelId="{B0699875-FE6A-4F08-8FBD-6138EB7B1D8B}">
      <dsp:nvSpPr>
        <dsp:cNvPr id="0" name=""/>
        <dsp:cNvSpPr/>
      </dsp:nvSpPr>
      <dsp:spPr>
        <a:xfrm>
          <a:off x="755438" y="1639002"/>
          <a:ext cx="4910671" cy="6540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9221" tIns="69221" rIns="69221" bIns="69221" numCol="1" spcCol="1270" anchor="ctr" anchorCtr="0">
          <a:noAutofit/>
        </a:bodyPr>
        <a:lstStyle/>
        <a:p>
          <a:pPr marL="0" lvl="0" indent="0" algn="l" defTabSz="755650">
            <a:lnSpc>
              <a:spcPct val="100000"/>
            </a:lnSpc>
            <a:spcBef>
              <a:spcPct val="0"/>
            </a:spcBef>
            <a:spcAft>
              <a:spcPct val="35000"/>
            </a:spcAft>
            <a:buNone/>
          </a:pPr>
          <a:r>
            <a:rPr lang="en-US" sz="1700" u="sng" kern="1200" dirty="0"/>
            <a:t>If your </a:t>
          </a:r>
          <a:r>
            <a:rPr lang="en-US" sz="1700" u="sng" kern="1200" dirty="0" err="1"/>
            <a:t>rmd</a:t>
          </a:r>
          <a:r>
            <a:rPr lang="en-US" sz="1700" u="sng" kern="1200" dirty="0"/>
            <a:t> does not knit it means there’s something wrong with it.</a:t>
          </a:r>
          <a:endParaRPr lang="en-US" sz="1700" kern="1200" dirty="0"/>
        </a:p>
      </dsp:txBody>
      <dsp:txXfrm>
        <a:off x="755438" y="1639002"/>
        <a:ext cx="4910671" cy="654059"/>
      </dsp:txXfrm>
    </dsp:sp>
    <dsp:sp modelId="{9E8B4381-427C-48E1-B21C-4954227B8341}">
      <dsp:nvSpPr>
        <dsp:cNvPr id="0" name=""/>
        <dsp:cNvSpPr/>
      </dsp:nvSpPr>
      <dsp:spPr>
        <a:xfrm>
          <a:off x="5666110" y="1639002"/>
          <a:ext cx="5245755" cy="6540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9221" tIns="69221" rIns="69221" bIns="69221" numCol="1" spcCol="1270" anchor="ctr" anchorCtr="0">
          <a:noAutofit/>
        </a:bodyPr>
        <a:lstStyle/>
        <a:p>
          <a:pPr marL="0" lvl="0" indent="0" algn="l" defTabSz="444500" rtl="0">
            <a:lnSpc>
              <a:spcPct val="100000"/>
            </a:lnSpc>
            <a:spcBef>
              <a:spcPct val="0"/>
            </a:spcBef>
            <a:spcAft>
              <a:spcPct val="35000"/>
            </a:spcAft>
            <a:buNone/>
          </a:pPr>
          <a:r>
            <a:rPr lang="en-US" sz="1000" kern="1200" dirty="0"/>
            <a:t>We will not grade code that does not run.</a:t>
          </a:r>
          <a:r>
            <a:rPr lang="en-US" sz="1000" kern="1200" dirty="0">
              <a:latin typeface="Arial" panose="020B0604020202020204"/>
            </a:rPr>
            <a:t> </a:t>
          </a:r>
        </a:p>
        <a:p>
          <a:pPr marL="0" lvl="0" indent="0" algn="l" defTabSz="444500">
            <a:lnSpc>
              <a:spcPct val="100000"/>
            </a:lnSpc>
            <a:spcBef>
              <a:spcPct val="0"/>
            </a:spcBef>
            <a:spcAft>
              <a:spcPct val="35000"/>
            </a:spcAft>
            <a:buNone/>
          </a:pPr>
          <a:r>
            <a:rPr lang="en-US" sz="1000" kern="1200" dirty="0"/>
            <a:t>No html file=no grade</a:t>
          </a:r>
        </a:p>
        <a:p>
          <a:pPr marL="0" lvl="0" indent="0" algn="l" defTabSz="444500">
            <a:lnSpc>
              <a:spcPct val="100000"/>
            </a:lnSpc>
            <a:spcBef>
              <a:spcPct val="0"/>
            </a:spcBef>
            <a:spcAft>
              <a:spcPct val="35000"/>
            </a:spcAft>
            <a:buNone/>
          </a:pPr>
          <a:r>
            <a:rPr lang="en-US" sz="1000" kern="1200" dirty="0"/>
            <a:t>Answer questions and present your argument clearly</a:t>
          </a:r>
        </a:p>
      </dsp:txBody>
      <dsp:txXfrm>
        <a:off x="5666110" y="1639002"/>
        <a:ext cx="5245755" cy="654059"/>
      </dsp:txXfrm>
    </dsp:sp>
    <dsp:sp modelId="{BC3CDBBB-8DB1-406F-9912-52B7B5985058}">
      <dsp:nvSpPr>
        <dsp:cNvPr id="0" name=""/>
        <dsp:cNvSpPr/>
      </dsp:nvSpPr>
      <dsp:spPr>
        <a:xfrm>
          <a:off x="0" y="2456576"/>
          <a:ext cx="10912604" cy="654059"/>
        </a:xfrm>
        <a:prstGeom prst="roundRect">
          <a:avLst>
            <a:gd name="adj" fmla="val 10000"/>
          </a:avLst>
        </a:prstGeom>
        <a:solidFill>
          <a:srgbClr val="7F8EB0">
            <a:alpha val="90000"/>
            <a:tint val="40000"/>
            <a:hueOff val="0"/>
            <a:satOff val="0"/>
            <a:lumOff val="0"/>
            <a:alphaOff val="0"/>
          </a:srgbClr>
        </a:solidFill>
        <a:ln w="6350" cap="flat" cmpd="sng" algn="ctr">
          <a:solidFill>
            <a:srgbClr val="7F8EB0">
              <a:alpha val="90000"/>
              <a:tint val="40000"/>
              <a:hueOff val="0"/>
              <a:satOff val="0"/>
              <a:lumOff val="0"/>
              <a:alphaOff val="0"/>
            </a:srgbClr>
          </a:solidFill>
          <a:prstDash val="solid"/>
          <a:miter lim="800000"/>
        </a:ln>
        <a:effectLst/>
        <a:scene3d>
          <a:camera prst="orthographicFront"/>
          <a:lightRig rig="chilly" dir="t"/>
        </a:scene3d>
        <a:sp3d extrusionH="1700" prstMaterial="dkEdge">
          <a:bevelT w="25400" h="6350" prst="softRound"/>
          <a:bevelB w="0" h="0" prst="convex"/>
        </a:sp3d>
      </dsp:spPr>
      <dsp:style>
        <a:lnRef idx="0">
          <a:scrgbClr r="0" g="0" b="0"/>
        </a:lnRef>
        <a:fillRef idx="1">
          <a:scrgbClr r="0" g="0" b="0"/>
        </a:fillRef>
        <a:effectRef idx="0">
          <a:scrgbClr r="0" g="0" b="0"/>
        </a:effectRef>
        <a:fontRef idx="minor"/>
      </dsp:style>
    </dsp:sp>
    <dsp:sp modelId="{312F42A1-5130-4ADD-BEF1-CD7D49BDE54A}">
      <dsp:nvSpPr>
        <dsp:cNvPr id="0" name=""/>
        <dsp:cNvSpPr/>
      </dsp:nvSpPr>
      <dsp:spPr>
        <a:xfrm>
          <a:off x="197852" y="2603739"/>
          <a:ext cx="359732" cy="359732"/>
        </a:xfrm>
        <a:prstGeom prst="rect">
          <a:avLst/>
        </a:prstGeom>
        <a:blipFill rotWithShape="1">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19050" cap="flat" cmpd="sng" algn="ctr">
          <a:noFill/>
          <a:prstDash val="solid"/>
          <a:miter lim="800000"/>
        </a:ln>
        <a:effectLst/>
      </dsp:spPr>
      <dsp:style>
        <a:lnRef idx="3">
          <a:scrgbClr r="0" g="0" b="0"/>
        </a:lnRef>
        <a:fillRef idx="1">
          <a:scrgbClr r="0" g="0" b="0"/>
        </a:fillRef>
        <a:effectRef idx="1">
          <a:scrgbClr r="0" g="0" b="0"/>
        </a:effectRef>
        <a:fontRef idx="minor">
          <a:schemeClr val="lt1"/>
        </a:fontRef>
      </dsp:style>
    </dsp:sp>
    <dsp:sp modelId="{4FAE7798-281A-4AC4-8F3D-F681BF8522A0}">
      <dsp:nvSpPr>
        <dsp:cNvPr id="0" name=""/>
        <dsp:cNvSpPr/>
      </dsp:nvSpPr>
      <dsp:spPr>
        <a:xfrm>
          <a:off x="755438" y="2456576"/>
          <a:ext cx="4910671" cy="6540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9221" tIns="69221" rIns="69221" bIns="69221" numCol="1" spcCol="1270" anchor="ctr" anchorCtr="0">
          <a:noAutofit/>
        </a:bodyPr>
        <a:lstStyle/>
        <a:p>
          <a:pPr marL="0" lvl="0" indent="0" algn="l" defTabSz="755650" rtl="0">
            <a:lnSpc>
              <a:spcPct val="100000"/>
            </a:lnSpc>
            <a:spcBef>
              <a:spcPct val="0"/>
            </a:spcBef>
            <a:spcAft>
              <a:spcPct val="35000"/>
            </a:spcAft>
            <a:buNone/>
          </a:pPr>
          <a:r>
            <a:rPr lang="en-US" sz="1700" kern="1200" dirty="0"/>
            <a:t>Office hours</a:t>
          </a:r>
          <a:r>
            <a:rPr lang="en-US" sz="1700" kern="1200" dirty="0">
              <a:latin typeface="Arial" panose="020B0604020202020204"/>
            </a:rPr>
            <a:t> </a:t>
          </a:r>
          <a:endParaRPr lang="en-US" sz="1700" kern="1200" dirty="0"/>
        </a:p>
      </dsp:txBody>
      <dsp:txXfrm>
        <a:off x="755438" y="2456576"/>
        <a:ext cx="4910671" cy="654059"/>
      </dsp:txXfrm>
    </dsp:sp>
    <dsp:sp modelId="{45DF159D-8C6C-4DF4-8026-CB3CC8431702}">
      <dsp:nvSpPr>
        <dsp:cNvPr id="0" name=""/>
        <dsp:cNvSpPr/>
      </dsp:nvSpPr>
      <dsp:spPr>
        <a:xfrm>
          <a:off x="5666110" y="2456576"/>
          <a:ext cx="5245755" cy="6540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9221" tIns="69221" rIns="69221" bIns="69221" numCol="1" spcCol="1270" anchor="ctr" anchorCtr="0">
          <a:noAutofit/>
        </a:bodyPr>
        <a:lstStyle/>
        <a:p>
          <a:pPr marL="0" lvl="0" indent="0" algn="l" defTabSz="577850">
            <a:lnSpc>
              <a:spcPct val="100000"/>
            </a:lnSpc>
            <a:spcBef>
              <a:spcPct val="0"/>
            </a:spcBef>
            <a:spcAft>
              <a:spcPct val="35000"/>
            </a:spcAft>
            <a:buNone/>
          </a:pPr>
          <a:r>
            <a:rPr lang="en-US" sz="1300" kern="1200" dirty="0"/>
            <a:t>Will be announced</a:t>
          </a:r>
        </a:p>
      </dsp:txBody>
      <dsp:txXfrm>
        <a:off x="5666110" y="2456576"/>
        <a:ext cx="5245755" cy="654059"/>
      </dsp:txXfrm>
    </dsp:sp>
    <dsp:sp modelId="{C6E5BFF4-513D-48BB-BF89-EC0B4FB45378}">
      <dsp:nvSpPr>
        <dsp:cNvPr id="0" name=""/>
        <dsp:cNvSpPr/>
      </dsp:nvSpPr>
      <dsp:spPr>
        <a:xfrm>
          <a:off x="0" y="3274150"/>
          <a:ext cx="10912604" cy="654059"/>
        </a:xfrm>
        <a:prstGeom prst="roundRect">
          <a:avLst>
            <a:gd name="adj" fmla="val 10000"/>
          </a:avLst>
        </a:prstGeom>
        <a:solidFill>
          <a:srgbClr val="7F8EB0">
            <a:alpha val="90000"/>
            <a:tint val="40000"/>
            <a:hueOff val="0"/>
            <a:satOff val="0"/>
            <a:lumOff val="0"/>
            <a:alphaOff val="0"/>
          </a:srgbClr>
        </a:solidFill>
        <a:ln w="6350" cap="flat" cmpd="sng" algn="ctr">
          <a:solidFill>
            <a:srgbClr val="7F8EB0">
              <a:alpha val="90000"/>
              <a:tint val="40000"/>
              <a:hueOff val="0"/>
              <a:satOff val="0"/>
              <a:lumOff val="0"/>
              <a:alphaOff val="0"/>
            </a:srgbClr>
          </a:solidFill>
          <a:prstDash val="solid"/>
          <a:miter lim="800000"/>
        </a:ln>
        <a:effectLst/>
        <a:scene3d>
          <a:camera prst="orthographicFront"/>
          <a:lightRig rig="chilly" dir="t"/>
        </a:scene3d>
        <a:sp3d extrusionH="1700" prstMaterial="dkEdge">
          <a:bevelT w="25400" h="6350" prst="softRound"/>
          <a:bevelB w="0" h="0" prst="convex"/>
        </a:sp3d>
      </dsp:spPr>
      <dsp:style>
        <a:lnRef idx="0">
          <a:scrgbClr r="0" g="0" b="0"/>
        </a:lnRef>
        <a:fillRef idx="1">
          <a:scrgbClr r="0" g="0" b="0"/>
        </a:fillRef>
        <a:effectRef idx="0">
          <a:scrgbClr r="0" g="0" b="0"/>
        </a:effectRef>
        <a:fontRef idx="minor"/>
      </dsp:style>
    </dsp:sp>
    <dsp:sp modelId="{8C636212-C344-4515-9886-1801FAA30AB4}">
      <dsp:nvSpPr>
        <dsp:cNvPr id="0" name=""/>
        <dsp:cNvSpPr/>
      </dsp:nvSpPr>
      <dsp:spPr>
        <a:xfrm>
          <a:off x="197852" y="3421313"/>
          <a:ext cx="359732" cy="359732"/>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flat" cmpd="sng" algn="ctr">
          <a:noFill/>
          <a:prstDash val="solid"/>
          <a:miter lim="800000"/>
        </a:ln>
        <a:effectLst/>
      </dsp:spPr>
      <dsp:style>
        <a:lnRef idx="3">
          <a:scrgbClr r="0" g="0" b="0"/>
        </a:lnRef>
        <a:fillRef idx="1">
          <a:scrgbClr r="0" g="0" b="0"/>
        </a:fillRef>
        <a:effectRef idx="1">
          <a:scrgbClr r="0" g="0" b="0"/>
        </a:effectRef>
        <a:fontRef idx="minor">
          <a:schemeClr val="lt1"/>
        </a:fontRef>
      </dsp:style>
    </dsp:sp>
    <dsp:sp modelId="{2BA91598-3D12-416D-BB2E-74AA0CEE76F2}">
      <dsp:nvSpPr>
        <dsp:cNvPr id="0" name=""/>
        <dsp:cNvSpPr/>
      </dsp:nvSpPr>
      <dsp:spPr>
        <a:xfrm>
          <a:off x="755438" y="3274150"/>
          <a:ext cx="10156427" cy="6540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9221" tIns="69221" rIns="69221" bIns="69221" numCol="1" spcCol="1270" anchor="ctr" anchorCtr="0">
          <a:noAutofit/>
        </a:bodyPr>
        <a:lstStyle/>
        <a:p>
          <a:pPr marL="0" lvl="0" indent="0" algn="l" defTabSz="755650">
            <a:lnSpc>
              <a:spcPct val="100000"/>
            </a:lnSpc>
            <a:spcBef>
              <a:spcPct val="0"/>
            </a:spcBef>
            <a:spcAft>
              <a:spcPct val="35000"/>
            </a:spcAft>
            <a:buNone/>
          </a:pPr>
          <a:r>
            <a:rPr lang="en-US" sz="1700" kern="1200" dirty="0"/>
            <a:t>Class slides (with notes) and </a:t>
          </a:r>
          <a:r>
            <a:rPr lang="en-US" sz="1700" kern="1200" dirty="0" err="1"/>
            <a:t>rmd</a:t>
          </a:r>
          <a:r>
            <a:rPr lang="en-US" sz="1700" kern="1200" dirty="0"/>
            <a:t> files will be posted on canvas</a:t>
          </a:r>
        </a:p>
      </dsp:txBody>
      <dsp:txXfrm>
        <a:off x="755438" y="3274150"/>
        <a:ext cx="10156427" cy="654059"/>
      </dsp:txXfrm>
    </dsp:sp>
    <dsp:sp modelId="{5CEA79D8-8B01-402A-BA10-2ABFD268F0EE}">
      <dsp:nvSpPr>
        <dsp:cNvPr id="0" name=""/>
        <dsp:cNvSpPr/>
      </dsp:nvSpPr>
      <dsp:spPr>
        <a:xfrm>
          <a:off x="0" y="4091724"/>
          <a:ext cx="10912604" cy="654059"/>
        </a:xfrm>
        <a:prstGeom prst="roundRect">
          <a:avLst>
            <a:gd name="adj" fmla="val 10000"/>
          </a:avLst>
        </a:prstGeom>
        <a:solidFill>
          <a:srgbClr val="7F8EB0">
            <a:alpha val="90000"/>
            <a:tint val="40000"/>
            <a:hueOff val="0"/>
            <a:satOff val="0"/>
            <a:lumOff val="0"/>
            <a:alphaOff val="0"/>
          </a:srgbClr>
        </a:solidFill>
        <a:ln w="6350" cap="flat" cmpd="sng" algn="ctr">
          <a:solidFill>
            <a:srgbClr val="7F8EB0">
              <a:alpha val="90000"/>
              <a:tint val="40000"/>
              <a:hueOff val="0"/>
              <a:satOff val="0"/>
              <a:lumOff val="0"/>
              <a:alphaOff val="0"/>
            </a:srgbClr>
          </a:solidFill>
          <a:prstDash val="solid"/>
          <a:miter lim="800000"/>
        </a:ln>
        <a:effectLst/>
        <a:scene3d>
          <a:camera prst="orthographicFront"/>
          <a:lightRig rig="chilly" dir="t"/>
        </a:scene3d>
        <a:sp3d extrusionH="1700" prstMaterial="dkEdge">
          <a:bevelT w="25400" h="6350" prst="softRound"/>
          <a:bevelB w="0" h="0" prst="convex"/>
        </a:sp3d>
      </dsp:spPr>
      <dsp:style>
        <a:lnRef idx="0">
          <a:scrgbClr r="0" g="0" b="0"/>
        </a:lnRef>
        <a:fillRef idx="1">
          <a:scrgbClr r="0" g="0" b="0"/>
        </a:fillRef>
        <a:effectRef idx="0">
          <a:scrgbClr r="0" g="0" b="0"/>
        </a:effectRef>
        <a:fontRef idx="minor"/>
      </dsp:style>
    </dsp:sp>
    <dsp:sp modelId="{CEABFE68-8B09-4441-B39A-03AB49D5A7E2}">
      <dsp:nvSpPr>
        <dsp:cNvPr id="0" name=""/>
        <dsp:cNvSpPr/>
      </dsp:nvSpPr>
      <dsp:spPr>
        <a:xfrm>
          <a:off x="197852" y="4238887"/>
          <a:ext cx="359732" cy="359732"/>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9050" cap="flat" cmpd="sng" algn="ctr">
          <a:noFill/>
          <a:prstDash val="solid"/>
          <a:miter lim="800000"/>
        </a:ln>
        <a:effectLst/>
      </dsp:spPr>
      <dsp:style>
        <a:lnRef idx="3">
          <a:scrgbClr r="0" g="0" b="0"/>
        </a:lnRef>
        <a:fillRef idx="1">
          <a:scrgbClr r="0" g="0" b="0"/>
        </a:fillRef>
        <a:effectRef idx="1">
          <a:scrgbClr r="0" g="0" b="0"/>
        </a:effectRef>
        <a:fontRef idx="minor">
          <a:schemeClr val="lt1"/>
        </a:fontRef>
      </dsp:style>
    </dsp:sp>
    <dsp:sp modelId="{3EDA1DD0-9D21-4088-92A3-F5ED25298FAE}">
      <dsp:nvSpPr>
        <dsp:cNvPr id="0" name=""/>
        <dsp:cNvSpPr/>
      </dsp:nvSpPr>
      <dsp:spPr>
        <a:xfrm>
          <a:off x="755438" y="4091724"/>
          <a:ext cx="10156427" cy="6540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9221" tIns="69221" rIns="69221" bIns="69221" numCol="1" spcCol="1270" anchor="ctr" anchorCtr="0">
          <a:noAutofit/>
        </a:bodyPr>
        <a:lstStyle/>
        <a:p>
          <a:pPr marL="0" lvl="0" indent="0" algn="l" defTabSz="755650">
            <a:lnSpc>
              <a:spcPct val="100000"/>
            </a:lnSpc>
            <a:spcBef>
              <a:spcPct val="0"/>
            </a:spcBef>
            <a:spcAft>
              <a:spcPct val="35000"/>
            </a:spcAft>
            <a:buNone/>
          </a:pPr>
          <a:r>
            <a:rPr lang="en-US" sz="1700" kern="1200" dirty="0"/>
            <a:t>Plagiarism declaration</a:t>
          </a:r>
        </a:p>
      </dsp:txBody>
      <dsp:txXfrm>
        <a:off x="755438" y="4091724"/>
        <a:ext cx="10156427" cy="65405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5FCE31-C020-45B4-ABFA-435B8EE08EB7}">
      <dsp:nvSpPr>
        <dsp:cNvPr id="0" name=""/>
        <dsp:cNvSpPr/>
      </dsp:nvSpPr>
      <dsp:spPr>
        <a:xfrm>
          <a:off x="0" y="3710"/>
          <a:ext cx="10912604" cy="790369"/>
        </a:xfrm>
        <a:prstGeom prst="roundRect">
          <a:avLst>
            <a:gd name="adj" fmla="val 10000"/>
          </a:avLst>
        </a:prstGeom>
        <a:solidFill>
          <a:srgbClr val="7F8EB0">
            <a:alpha val="90000"/>
            <a:tint val="40000"/>
            <a:hueOff val="0"/>
            <a:satOff val="0"/>
            <a:lumOff val="0"/>
            <a:alphaOff val="0"/>
          </a:srgbClr>
        </a:solidFill>
        <a:ln w="6350" cap="flat" cmpd="sng" algn="ctr">
          <a:solidFill>
            <a:srgbClr val="7F8EB0">
              <a:alpha val="90000"/>
              <a:tint val="40000"/>
              <a:hueOff val="0"/>
              <a:satOff val="0"/>
              <a:lumOff val="0"/>
              <a:alphaOff val="0"/>
            </a:srgbClr>
          </a:solidFill>
          <a:prstDash val="solid"/>
          <a:miter lim="800000"/>
        </a:ln>
        <a:effectLst/>
        <a:scene3d>
          <a:camera prst="orthographicFront"/>
          <a:lightRig rig="chilly" dir="t"/>
        </a:scene3d>
        <a:sp3d extrusionH="1700" prstMaterial="dkEdge">
          <a:bevelT w="25400" h="6350" prst="softRound"/>
          <a:bevelB w="0" h="0" prst="convex"/>
        </a:sp3d>
      </dsp:spPr>
      <dsp:style>
        <a:lnRef idx="0">
          <a:scrgbClr r="0" g="0" b="0"/>
        </a:lnRef>
        <a:fillRef idx="1">
          <a:scrgbClr r="0" g="0" b="0"/>
        </a:fillRef>
        <a:effectRef idx="0">
          <a:scrgbClr r="0" g="0" b="0"/>
        </a:effectRef>
        <a:fontRef idx="minor"/>
      </dsp:style>
    </dsp:sp>
    <dsp:sp modelId="{1D22B534-0543-479B-8C39-ED4369F1A304}">
      <dsp:nvSpPr>
        <dsp:cNvPr id="0" name=""/>
        <dsp:cNvSpPr/>
      </dsp:nvSpPr>
      <dsp:spPr>
        <a:xfrm>
          <a:off x="239086" y="181543"/>
          <a:ext cx="434703" cy="434703"/>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9050" cap="flat" cmpd="sng" algn="ctr">
          <a:noFill/>
          <a:prstDash val="solid"/>
          <a:miter lim="800000"/>
        </a:ln>
        <a:effectLst/>
      </dsp:spPr>
      <dsp:style>
        <a:lnRef idx="3">
          <a:scrgbClr r="0" g="0" b="0"/>
        </a:lnRef>
        <a:fillRef idx="1">
          <a:scrgbClr r="0" g="0" b="0"/>
        </a:fillRef>
        <a:effectRef idx="1">
          <a:scrgbClr r="0" g="0" b="0"/>
        </a:effectRef>
        <a:fontRef idx="minor">
          <a:schemeClr val="lt1"/>
        </a:fontRef>
      </dsp:style>
    </dsp:sp>
    <dsp:sp modelId="{D6FB4F89-AAF2-4FFE-8302-FA69CBD60DCE}">
      <dsp:nvSpPr>
        <dsp:cNvPr id="0" name=""/>
        <dsp:cNvSpPr/>
      </dsp:nvSpPr>
      <dsp:spPr>
        <a:xfrm>
          <a:off x="912876" y="3710"/>
          <a:ext cx="9999727" cy="7903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647" tIns="83647" rIns="83647" bIns="83647" numCol="1" spcCol="1270" anchor="ctr" anchorCtr="0">
          <a:noAutofit/>
        </a:bodyPr>
        <a:lstStyle/>
        <a:p>
          <a:pPr marL="0" lvl="0" indent="0" algn="l" defTabSz="844550">
            <a:lnSpc>
              <a:spcPct val="100000"/>
            </a:lnSpc>
            <a:spcBef>
              <a:spcPct val="0"/>
            </a:spcBef>
            <a:spcAft>
              <a:spcPct val="35000"/>
            </a:spcAft>
            <a:buNone/>
          </a:pPr>
          <a:r>
            <a:rPr lang="en-US" sz="1900" b="1" kern="1200" dirty="0"/>
            <a:t>Read learning outcomes</a:t>
          </a:r>
        </a:p>
      </dsp:txBody>
      <dsp:txXfrm>
        <a:off x="912876" y="3710"/>
        <a:ext cx="9999727" cy="790369"/>
      </dsp:txXfrm>
    </dsp:sp>
    <dsp:sp modelId="{E11CC5AC-5726-4792-BA93-518918B0DADF}">
      <dsp:nvSpPr>
        <dsp:cNvPr id="0" name=""/>
        <dsp:cNvSpPr/>
      </dsp:nvSpPr>
      <dsp:spPr>
        <a:xfrm>
          <a:off x="0" y="991672"/>
          <a:ext cx="10912604" cy="790369"/>
        </a:xfrm>
        <a:prstGeom prst="roundRect">
          <a:avLst>
            <a:gd name="adj" fmla="val 10000"/>
          </a:avLst>
        </a:prstGeom>
        <a:solidFill>
          <a:srgbClr val="7F8EB0">
            <a:alpha val="90000"/>
            <a:tint val="40000"/>
            <a:hueOff val="0"/>
            <a:satOff val="0"/>
            <a:lumOff val="0"/>
            <a:alphaOff val="0"/>
          </a:srgbClr>
        </a:solidFill>
        <a:ln w="6350" cap="flat" cmpd="sng" algn="ctr">
          <a:solidFill>
            <a:srgbClr val="7F8EB0">
              <a:alpha val="90000"/>
              <a:tint val="40000"/>
              <a:hueOff val="0"/>
              <a:satOff val="0"/>
              <a:lumOff val="0"/>
              <a:alphaOff val="0"/>
            </a:srgbClr>
          </a:solidFill>
          <a:prstDash val="solid"/>
          <a:miter lim="800000"/>
        </a:ln>
        <a:effectLst/>
        <a:scene3d>
          <a:camera prst="orthographicFront"/>
          <a:lightRig rig="chilly" dir="t"/>
        </a:scene3d>
        <a:sp3d extrusionH="1700" prstMaterial="dkEdge">
          <a:bevelT w="25400" h="6350" prst="softRound"/>
          <a:bevelB w="0" h="0" prst="convex"/>
        </a:sp3d>
      </dsp:spPr>
      <dsp:style>
        <a:lnRef idx="0">
          <a:scrgbClr r="0" g="0" b="0"/>
        </a:lnRef>
        <a:fillRef idx="1">
          <a:scrgbClr r="0" g="0" b="0"/>
        </a:fillRef>
        <a:effectRef idx="0">
          <a:scrgbClr r="0" g="0" b="0"/>
        </a:effectRef>
        <a:fontRef idx="minor"/>
      </dsp:style>
    </dsp:sp>
    <dsp:sp modelId="{5FD22971-5752-410B-B5AC-6A86D8E4C2C8}">
      <dsp:nvSpPr>
        <dsp:cNvPr id="0" name=""/>
        <dsp:cNvSpPr/>
      </dsp:nvSpPr>
      <dsp:spPr>
        <a:xfrm>
          <a:off x="239086" y="1169505"/>
          <a:ext cx="434703" cy="434703"/>
        </a:xfrm>
        <a:prstGeom prst="rect">
          <a:avLst/>
        </a:prstGeom>
        <a:blipFill rotWithShape="1">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9050" cap="flat" cmpd="sng" algn="ctr">
          <a:noFill/>
          <a:prstDash val="solid"/>
          <a:miter lim="800000"/>
        </a:ln>
        <a:effectLst/>
      </dsp:spPr>
      <dsp:style>
        <a:lnRef idx="3">
          <a:scrgbClr r="0" g="0" b="0"/>
        </a:lnRef>
        <a:fillRef idx="1">
          <a:scrgbClr r="0" g="0" b="0"/>
        </a:fillRef>
        <a:effectRef idx="1">
          <a:scrgbClr r="0" g="0" b="0"/>
        </a:effectRef>
        <a:fontRef idx="minor">
          <a:schemeClr val="lt1"/>
        </a:fontRef>
      </dsp:style>
    </dsp:sp>
    <dsp:sp modelId="{FA4DCC63-1CED-4B93-B9BA-5AA965877435}">
      <dsp:nvSpPr>
        <dsp:cNvPr id="0" name=""/>
        <dsp:cNvSpPr/>
      </dsp:nvSpPr>
      <dsp:spPr>
        <a:xfrm>
          <a:off x="912876" y="991672"/>
          <a:ext cx="4910671" cy="7903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647" tIns="83647" rIns="83647" bIns="83647" numCol="1" spcCol="1270" anchor="ctr" anchorCtr="0">
          <a:noAutofit/>
        </a:bodyPr>
        <a:lstStyle/>
        <a:p>
          <a:pPr marL="0" lvl="0" indent="0" algn="l" defTabSz="844550">
            <a:lnSpc>
              <a:spcPct val="100000"/>
            </a:lnSpc>
            <a:spcBef>
              <a:spcPct val="0"/>
            </a:spcBef>
            <a:spcAft>
              <a:spcPct val="35000"/>
            </a:spcAft>
            <a:buNone/>
          </a:pPr>
          <a:r>
            <a:rPr lang="en-US" sz="1900" kern="1200" dirty="0"/>
            <a:t>Read cases before coming to class</a:t>
          </a:r>
        </a:p>
      </dsp:txBody>
      <dsp:txXfrm>
        <a:off x="912876" y="991672"/>
        <a:ext cx="4910671" cy="790369"/>
      </dsp:txXfrm>
    </dsp:sp>
    <dsp:sp modelId="{82DD9822-2FF7-4CC3-A619-B1EE0806ABE9}">
      <dsp:nvSpPr>
        <dsp:cNvPr id="0" name=""/>
        <dsp:cNvSpPr/>
      </dsp:nvSpPr>
      <dsp:spPr>
        <a:xfrm>
          <a:off x="5823548" y="991672"/>
          <a:ext cx="5089055" cy="7903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647" tIns="83647" rIns="83647" bIns="83647" numCol="1" spcCol="1270" anchor="ctr" anchorCtr="0">
          <a:noAutofit/>
        </a:bodyPr>
        <a:lstStyle/>
        <a:p>
          <a:pPr marL="0" lvl="0" indent="0" algn="l" defTabSz="800100">
            <a:lnSpc>
              <a:spcPct val="100000"/>
            </a:lnSpc>
            <a:spcBef>
              <a:spcPct val="0"/>
            </a:spcBef>
            <a:spcAft>
              <a:spcPct val="35000"/>
            </a:spcAft>
            <a:buNone/>
          </a:pPr>
          <a:r>
            <a:rPr lang="en-US" sz="1800" kern="1200" dirty="0"/>
            <a:t>Embedded in html files</a:t>
          </a:r>
        </a:p>
      </dsp:txBody>
      <dsp:txXfrm>
        <a:off x="5823548" y="991672"/>
        <a:ext cx="5089055" cy="790369"/>
      </dsp:txXfrm>
    </dsp:sp>
    <dsp:sp modelId="{E0EDB042-9608-47BC-AF39-33DE4DAE0C6D}">
      <dsp:nvSpPr>
        <dsp:cNvPr id="0" name=""/>
        <dsp:cNvSpPr/>
      </dsp:nvSpPr>
      <dsp:spPr>
        <a:xfrm>
          <a:off x="0" y="1979634"/>
          <a:ext cx="10912604" cy="790369"/>
        </a:xfrm>
        <a:prstGeom prst="roundRect">
          <a:avLst>
            <a:gd name="adj" fmla="val 10000"/>
          </a:avLst>
        </a:prstGeom>
        <a:solidFill>
          <a:srgbClr val="7F8EB0">
            <a:alpha val="90000"/>
            <a:tint val="40000"/>
            <a:hueOff val="0"/>
            <a:satOff val="0"/>
            <a:lumOff val="0"/>
            <a:alphaOff val="0"/>
          </a:srgbClr>
        </a:solidFill>
        <a:ln w="6350" cap="flat" cmpd="sng" algn="ctr">
          <a:solidFill>
            <a:srgbClr val="7F8EB0">
              <a:alpha val="90000"/>
              <a:tint val="40000"/>
              <a:hueOff val="0"/>
              <a:satOff val="0"/>
              <a:lumOff val="0"/>
              <a:alphaOff val="0"/>
            </a:srgbClr>
          </a:solidFill>
          <a:prstDash val="solid"/>
          <a:miter lim="800000"/>
        </a:ln>
        <a:effectLst/>
        <a:scene3d>
          <a:camera prst="orthographicFront"/>
          <a:lightRig rig="chilly" dir="t"/>
        </a:scene3d>
        <a:sp3d extrusionH="1700" prstMaterial="dkEdge">
          <a:bevelT w="25400" h="6350" prst="softRound"/>
          <a:bevelB w="0" h="0" prst="convex"/>
        </a:sp3d>
      </dsp:spPr>
      <dsp:style>
        <a:lnRef idx="0">
          <a:scrgbClr r="0" g="0" b="0"/>
        </a:lnRef>
        <a:fillRef idx="1">
          <a:scrgbClr r="0" g="0" b="0"/>
        </a:fillRef>
        <a:effectRef idx="0">
          <a:scrgbClr r="0" g="0" b="0"/>
        </a:effectRef>
        <a:fontRef idx="minor"/>
      </dsp:style>
    </dsp:sp>
    <dsp:sp modelId="{AFCD2434-A5E3-434E-94E0-D224417F82F6}">
      <dsp:nvSpPr>
        <dsp:cNvPr id="0" name=""/>
        <dsp:cNvSpPr/>
      </dsp:nvSpPr>
      <dsp:spPr>
        <a:xfrm>
          <a:off x="239086" y="2157467"/>
          <a:ext cx="434703" cy="434703"/>
        </a:xfrm>
        <a:prstGeom prst="rect">
          <a:avLst/>
        </a:prstGeom>
        <a:blipFill rotWithShape="1">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9050" cap="flat" cmpd="sng" algn="ctr">
          <a:noFill/>
          <a:prstDash val="solid"/>
          <a:miter lim="800000"/>
        </a:ln>
        <a:effectLst/>
      </dsp:spPr>
      <dsp:style>
        <a:lnRef idx="3">
          <a:scrgbClr r="0" g="0" b="0"/>
        </a:lnRef>
        <a:fillRef idx="1">
          <a:scrgbClr r="0" g="0" b="0"/>
        </a:fillRef>
        <a:effectRef idx="1">
          <a:scrgbClr r="0" g="0" b="0"/>
        </a:effectRef>
        <a:fontRef idx="minor">
          <a:schemeClr val="lt1"/>
        </a:fontRef>
      </dsp:style>
    </dsp:sp>
    <dsp:sp modelId="{B0699875-FE6A-4F08-8FBD-6138EB7B1D8B}">
      <dsp:nvSpPr>
        <dsp:cNvPr id="0" name=""/>
        <dsp:cNvSpPr/>
      </dsp:nvSpPr>
      <dsp:spPr>
        <a:xfrm>
          <a:off x="912876" y="1979634"/>
          <a:ext cx="4910671" cy="7903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647" tIns="83647" rIns="83647" bIns="83647" numCol="1" spcCol="1270" anchor="ctr" anchorCtr="0">
          <a:noAutofit/>
        </a:bodyPr>
        <a:lstStyle/>
        <a:p>
          <a:pPr marL="0" lvl="0" indent="0" algn="l" defTabSz="844550">
            <a:lnSpc>
              <a:spcPct val="100000"/>
            </a:lnSpc>
            <a:spcBef>
              <a:spcPct val="0"/>
            </a:spcBef>
            <a:spcAft>
              <a:spcPct val="35000"/>
            </a:spcAft>
            <a:buNone/>
          </a:pPr>
          <a:r>
            <a:rPr lang="en-US" sz="1900" kern="1200" dirty="0"/>
            <a:t>Run the code on your own</a:t>
          </a:r>
        </a:p>
      </dsp:txBody>
      <dsp:txXfrm>
        <a:off x="912876" y="1979634"/>
        <a:ext cx="4910671" cy="790369"/>
      </dsp:txXfrm>
    </dsp:sp>
    <dsp:sp modelId="{9E8B4381-427C-48E1-B21C-4954227B8341}">
      <dsp:nvSpPr>
        <dsp:cNvPr id="0" name=""/>
        <dsp:cNvSpPr/>
      </dsp:nvSpPr>
      <dsp:spPr>
        <a:xfrm>
          <a:off x="5823548" y="1979634"/>
          <a:ext cx="5089055" cy="7903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647" tIns="83647" rIns="83647" bIns="83647" numCol="1" spcCol="1270" anchor="ctr" anchorCtr="0">
          <a:noAutofit/>
        </a:bodyPr>
        <a:lstStyle/>
        <a:p>
          <a:pPr marL="0" lvl="0" indent="0" algn="l" defTabSz="533400" rtl="0">
            <a:lnSpc>
              <a:spcPct val="100000"/>
            </a:lnSpc>
            <a:spcBef>
              <a:spcPct val="0"/>
            </a:spcBef>
            <a:spcAft>
              <a:spcPct val="35000"/>
            </a:spcAft>
            <a:buFont typeface="Arial" panose="020B0604020202020204" pitchFamily="34" charset="0"/>
            <a:buNone/>
          </a:pPr>
          <a:r>
            <a:rPr lang="en-US" sz="1200" kern="1200" dirty="0">
              <a:latin typeface="Arial" panose="020B0604020202020204"/>
            </a:rPr>
            <a:t>Try to answer questions in HTML files</a:t>
          </a:r>
          <a:endParaRPr lang="en-US" sz="1200" kern="1200" dirty="0"/>
        </a:p>
      </dsp:txBody>
      <dsp:txXfrm>
        <a:off x="5823548" y="1979634"/>
        <a:ext cx="5089055" cy="790369"/>
      </dsp:txXfrm>
    </dsp:sp>
    <dsp:sp modelId="{BC3CDBBB-8DB1-406F-9912-52B7B5985058}">
      <dsp:nvSpPr>
        <dsp:cNvPr id="0" name=""/>
        <dsp:cNvSpPr/>
      </dsp:nvSpPr>
      <dsp:spPr>
        <a:xfrm>
          <a:off x="0" y="2967596"/>
          <a:ext cx="10912604" cy="790369"/>
        </a:xfrm>
        <a:prstGeom prst="roundRect">
          <a:avLst>
            <a:gd name="adj" fmla="val 10000"/>
          </a:avLst>
        </a:prstGeom>
        <a:solidFill>
          <a:srgbClr val="7F8EB0">
            <a:alpha val="90000"/>
            <a:tint val="40000"/>
            <a:hueOff val="0"/>
            <a:satOff val="0"/>
            <a:lumOff val="0"/>
            <a:alphaOff val="0"/>
          </a:srgbClr>
        </a:solidFill>
        <a:ln w="6350" cap="flat" cmpd="sng" algn="ctr">
          <a:solidFill>
            <a:srgbClr val="7F8EB0">
              <a:alpha val="90000"/>
              <a:tint val="40000"/>
              <a:hueOff val="0"/>
              <a:satOff val="0"/>
              <a:lumOff val="0"/>
              <a:alphaOff val="0"/>
            </a:srgbClr>
          </a:solidFill>
          <a:prstDash val="solid"/>
          <a:miter lim="800000"/>
        </a:ln>
        <a:effectLst/>
        <a:scene3d>
          <a:camera prst="orthographicFront"/>
          <a:lightRig rig="chilly" dir="t"/>
        </a:scene3d>
        <a:sp3d extrusionH="1700" prstMaterial="dkEdge">
          <a:bevelT w="25400" h="6350" prst="softRound"/>
          <a:bevelB w="0" h="0" prst="convex"/>
        </a:sp3d>
      </dsp:spPr>
      <dsp:style>
        <a:lnRef idx="0">
          <a:scrgbClr r="0" g="0" b="0"/>
        </a:lnRef>
        <a:fillRef idx="1">
          <a:scrgbClr r="0" g="0" b="0"/>
        </a:fillRef>
        <a:effectRef idx="0">
          <a:scrgbClr r="0" g="0" b="0"/>
        </a:effectRef>
        <a:fontRef idx="minor"/>
      </dsp:style>
    </dsp:sp>
    <dsp:sp modelId="{312F42A1-5130-4ADD-BEF1-CD7D49BDE54A}">
      <dsp:nvSpPr>
        <dsp:cNvPr id="0" name=""/>
        <dsp:cNvSpPr/>
      </dsp:nvSpPr>
      <dsp:spPr>
        <a:xfrm>
          <a:off x="239086" y="3145429"/>
          <a:ext cx="434703" cy="434703"/>
        </a:xfrm>
        <a:prstGeom prst="rect">
          <a:avLst/>
        </a:prstGeom>
        <a:blipFill rotWithShape="1">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w="19050" cap="flat" cmpd="sng" algn="ctr">
          <a:noFill/>
          <a:prstDash val="solid"/>
          <a:miter lim="800000"/>
        </a:ln>
        <a:effectLst/>
      </dsp:spPr>
      <dsp:style>
        <a:lnRef idx="3">
          <a:scrgbClr r="0" g="0" b="0"/>
        </a:lnRef>
        <a:fillRef idx="1">
          <a:scrgbClr r="0" g="0" b="0"/>
        </a:fillRef>
        <a:effectRef idx="1">
          <a:scrgbClr r="0" g="0" b="0"/>
        </a:effectRef>
        <a:fontRef idx="minor">
          <a:schemeClr val="lt1"/>
        </a:fontRef>
      </dsp:style>
    </dsp:sp>
    <dsp:sp modelId="{4FAE7798-281A-4AC4-8F3D-F681BF8522A0}">
      <dsp:nvSpPr>
        <dsp:cNvPr id="0" name=""/>
        <dsp:cNvSpPr/>
      </dsp:nvSpPr>
      <dsp:spPr>
        <a:xfrm>
          <a:off x="912876" y="2967596"/>
          <a:ext cx="4910671" cy="7903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647" tIns="83647" rIns="83647" bIns="83647" numCol="1" spcCol="1270" anchor="ctr" anchorCtr="0">
          <a:noAutofit/>
        </a:bodyPr>
        <a:lstStyle/>
        <a:p>
          <a:pPr marL="0" lvl="0" indent="0" algn="l" defTabSz="844550">
            <a:lnSpc>
              <a:spcPct val="100000"/>
            </a:lnSpc>
            <a:spcBef>
              <a:spcPct val="0"/>
            </a:spcBef>
            <a:spcAft>
              <a:spcPct val="35000"/>
            </a:spcAft>
            <a:buNone/>
          </a:pPr>
          <a:r>
            <a:rPr lang="en-US" sz="1900" kern="1200" dirty="0"/>
            <a:t>Office hours </a:t>
          </a:r>
        </a:p>
      </dsp:txBody>
      <dsp:txXfrm>
        <a:off x="912876" y="2967596"/>
        <a:ext cx="4910671" cy="790369"/>
      </dsp:txXfrm>
    </dsp:sp>
    <dsp:sp modelId="{45DF159D-8C6C-4DF4-8026-CB3CC8431702}">
      <dsp:nvSpPr>
        <dsp:cNvPr id="0" name=""/>
        <dsp:cNvSpPr/>
      </dsp:nvSpPr>
      <dsp:spPr>
        <a:xfrm>
          <a:off x="5823548" y="2967596"/>
          <a:ext cx="5089055" cy="7903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647" tIns="83647" rIns="83647" bIns="83647" numCol="1" spcCol="1270" anchor="ctr" anchorCtr="0">
          <a:noAutofit/>
        </a:bodyPr>
        <a:lstStyle/>
        <a:p>
          <a:pPr marL="0" lvl="0" indent="0" algn="l" defTabSz="800100">
            <a:lnSpc>
              <a:spcPct val="100000"/>
            </a:lnSpc>
            <a:spcBef>
              <a:spcPct val="0"/>
            </a:spcBef>
            <a:spcAft>
              <a:spcPct val="35000"/>
            </a:spcAft>
            <a:buNone/>
          </a:pPr>
          <a:r>
            <a:rPr lang="en-US" sz="1800" kern="1200" dirty="0"/>
            <a:t>Make sure to take full advantage</a:t>
          </a:r>
        </a:p>
      </dsp:txBody>
      <dsp:txXfrm>
        <a:off x="5823548" y="2967596"/>
        <a:ext cx="5089055" cy="790369"/>
      </dsp:txXfrm>
    </dsp:sp>
    <dsp:sp modelId="{CABE3871-0328-4111-B4A7-0FF0B72ED1DB}">
      <dsp:nvSpPr>
        <dsp:cNvPr id="0" name=""/>
        <dsp:cNvSpPr/>
      </dsp:nvSpPr>
      <dsp:spPr>
        <a:xfrm>
          <a:off x="0" y="3955557"/>
          <a:ext cx="10912604" cy="790369"/>
        </a:xfrm>
        <a:prstGeom prst="roundRect">
          <a:avLst>
            <a:gd name="adj" fmla="val 10000"/>
          </a:avLst>
        </a:prstGeom>
        <a:solidFill>
          <a:srgbClr val="7F8EB0">
            <a:alpha val="90000"/>
            <a:tint val="40000"/>
            <a:hueOff val="0"/>
            <a:satOff val="0"/>
            <a:lumOff val="0"/>
            <a:alphaOff val="0"/>
          </a:srgbClr>
        </a:solidFill>
        <a:ln w="6350" cap="flat" cmpd="sng" algn="ctr">
          <a:solidFill>
            <a:srgbClr val="7F8EB0">
              <a:alpha val="90000"/>
              <a:tint val="40000"/>
              <a:hueOff val="0"/>
              <a:satOff val="0"/>
              <a:lumOff val="0"/>
              <a:alphaOff val="0"/>
            </a:srgbClr>
          </a:solidFill>
          <a:prstDash val="solid"/>
          <a:miter lim="800000"/>
        </a:ln>
        <a:effectLst/>
        <a:scene3d>
          <a:camera prst="orthographicFront"/>
          <a:lightRig rig="chilly" dir="t"/>
        </a:scene3d>
        <a:sp3d extrusionH="1700" prstMaterial="dkEdge">
          <a:bevelT w="25400" h="6350" prst="softRound"/>
          <a:bevelB w="0" h="0" prst="convex"/>
        </a:sp3d>
      </dsp:spPr>
      <dsp:style>
        <a:lnRef idx="0">
          <a:scrgbClr r="0" g="0" b="0"/>
        </a:lnRef>
        <a:fillRef idx="1">
          <a:scrgbClr r="0" g="0" b="0"/>
        </a:fillRef>
        <a:effectRef idx="0">
          <a:scrgbClr r="0" g="0" b="0"/>
        </a:effectRef>
        <a:fontRef idx="minor"/>
      </dsp:style>
    </dsp:sp>
    <dsp:sp modelId="{E93BC375-911B-4BD5-8357-48F9E5952DC4}">
      <dsp:nvSpPr>
        <dsp:cNvPr id="0" name=""/>
        <dsp:cNvSpPr/>
      </dsp:nvSpPr>
      <dsp:spPr>
        <a:xfrm>
          <a:off x="239086" y="4133391"/>
          <a:ext cx="434703" cy="434703"/>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a:ln w="19050" cap="flat" cmpd="sng" algn="ctr">
          <a:noFill/>
          <a:prstDash val="solid"/>
          <a:miter lim="800000"/>
        </a:ln>
        <a:effectLst/>
      </dsp:spPr>
      <dsp:style>
        <a:lnRef idx="3">
          <a:scrgbClr r="0" g="0" b="0"/>
        </a:lnRef>
        <a:fillRef idx="1">
          <a:scrgbClr r="0" g="0" b="0"/>
        </a:fillRef>
        <a:effectRef idx="1">
          <a:scrgbClr r="0" g="0" b="0"/>
        </a:effectRef>
        <a:fontRef idx="minor">
          <a:schemeClr val="lt1"/>
        </a:fontRef>
      </dsp:style>
    </dsp:sp>
    <dsp:sp modelId="{45C0071D-9693-46F5-A0AB-B6EB9D629FDE}">
      <dsp:nvSpPr>
        <dsp:cNvPr id="0" name=""/>
        <dsp:cNvSpPr/>
      </dsp:nvSpPr>
      <dsp:spPr>
        <a:xfrm>
          <a:off x="912876" y="3955557"/>
          <a:ext cx="4910671" cy="7903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647" tIns="83647" rIns="83647" bIns="83647" numCol="1" spcCol="1270" anchor="ctr" anchorCtr="0">
          <a:noAutofit/>
        </a:bodyPr>
        <a:lstStyle/>
        <a:p>
          <a:pPr marL="0" lvl="0" indent="0" algn="l" defTabSz="844550">
            <a:lnSpc>
              <a:spcPct val="100000"/>
            </a:lnSpc>
            <a:spcBef>
              <a:spcPct val="0"/>
            </a:spcBef>
            <a:spcAft>
              <a:spcPct val="35000"/>
            </a:spcAft>
            <a:buNone/>
          </a:pPr>
          <a:r>
            <a:rPr lang="en-US" sz="1900" kern="1200" dirty="0"/>
            <a:t>Assignments</a:t>
          </a:r>
        </a:p>
      </dsp:txBody>
      <dsp:txXfrm>
        <a:off x="912876" y="3955557"/>
        <a:ext cx="4910671" cy="790369"/>
      </dsp:txXfrm>
    </dsp:sp>
    <dsp:sp modelId="{1D01A7BF-CFF9-429B-AC2C-3D0A8D79957B}">
      <dsp:nvSpPr>
        <dsp:cNvPr id="0" name=""/>
        <dsp:cNvSpPr/>
      </dsp:nvSpPr>
      <dsp:spPr>
        <a:xfrm>
          <a:off x="5823548" y="3955557"/>
          <a:ext cx="5089055" cy="7903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647" tIns="83647" rIns="83647" bIns="83647" numCol="1" spcCol="1270" anchor="ctr" anchorCtr="0">
          <a:noAutofit/>
        </a:bodyPr>
        <a:lstStyle/>
        <a:p>
          <a:pPr marL="0" lvl="0" indent="0" algn="l" defTabSz="800100">
            <a:lnSpc>
              <a:spcPct val="100000"/>
            </a:lnSpc>
            <a:spcBef>
              <a:spcPct val="0"/>
            </a:spcBef>
            <a:spcAft>
              <a:spcPct val="35000"/>
            </a:spcAft>
            <a:buNone/>
          </a:pPr>
          <a:r>
            <a:rPr lang="en-US" sz="1800" kern="1200" dirty="0"/>
            <a:t>Check the rubric to ascertain you understand what is expected</a:t>
          </a:r>
        </a:p>
      </dsp:txBody>
      <dsp:txXfrm>
        <a:off x="5823548" y="3955557"/>
        <a:ext cx="5089055" cy="790369"/>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90A5D46-507C-0040-BEE4-E3664425FE28}">
      <dsp:nvSpPr>
        <dsp:cNvPr id="0" name=""/>
        <dsp:cNvSpPr/>
      </dsp:nvSpPr>
      <dsp:spPr>
        <a:xfrm>
          <a:off x="4809" y="1619438"/>
          <a:ext cx="2102808" cy="126168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b="0" i="0" kern="1200"/>
            <a:t>Purpose</a:t>
          </a:r>
          <a:endParaRPr lang="en-GB" sz="2100" kern="1200"/>
        </a:p>
      </dsp:txBody>
      <dsp:txXfrm>
        <a:off x="41762" y="1656391"/>
        <a:ext cx="2028902" cy="1187779"/>
      </dsp:txXfrm>
    </dsp:sp>
    <dsp:sp modelId="{2E143F12-545F-E446-920A-AEDDF6A44B7F}">
      <dsp:nvSpPr>
        <dsp:cNvPr id="0" name=""/>
        <dsp:cNvSpPr/>
      </dsp:nvSpPr>
      <dsp:spPr>
        <a:xfrm>
          <a:off x="2317899" y="1989532"/>
          <a:ext cx="445795" cy="52149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a:off x="2317899" y="2093831"/>
        <a:ext cx="312057" cy="312898"/>
      </dsp:txXfrm>
    </dsp:sp>
    <dsp:sp modelId="{92777CC9-9320-F24A-8C50-7D4724CB09BC}">
      <dsp:nvSpPr>
        <dsp:cNvPr id="0" name=""/>
        <dsp:cNvSpPr/>
      </dsp:nvSpPr>
      <dsp:spPr>
        <a:xfrm>
          <a:off x="2948741" y="1619438"/>
          <a:ext cx="2102808" cy="126168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b="0" i="0" kern="1200" dirty="0"/>
            <a:t>Algorithm</a:t>
          </a:r>
          <a:endParaRPr lang="en-GB" sz="2100" kern="1200" dirty="0"/>
        </a:p>
      </dsp:txBody>
      <dsp:txXfrm>
        <a:off x="2985694" y="1656391"/>
        <a:ext cx="2028902" cy="1187779"/>
      </dsp:txXfrm>
    </dsp:sp>
    <dsp:sp modelId="{FE3A9466-3B70-8847-BBC6-57F557D13F4F}">
      <dsp:nvSpPr>
        <dsp:cNvPr id="0" name=""/>
        <dsp:cNvSpPr/>
      </dsp:nvSpPr>
      <dsp:spPr>
        <a:xfrm>
          <a:off x="5261831" y="1989532"/>
          <a:ext cx="445795" cy="52149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a:off x="5261831" y="2093831"/>
        <a:ext cx="312057" cy="312898"/>
      </dsp:txXfrm>
    </dsp:sp>
    <dsp:sp modelId="{C4B30652-8271-A044-BF44-DF67B79295AC}">
      <dsp:nvSpPr>
        <dsp:cNvPr id="0" name=""/>
        <dsp:cNvSpPr/>
      </dsp:nvSpPr>
      <dsp:spPr>
        <a:xfrm>
          <a:off x="5892674" y="1619438"/>
          <a:ext cx="2102808" cy="126168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b="0" i="0" kern="1200"/>
            <a:t>R implementation</a:t>
          </a:r>
          <a:endParaRPr lang="en-GB" sz="2100" kern="1200"/>
        </a:p>
      </dsp:txBody>
      <dsp:txXfrm>
        <a:off x="5929627" y="1656391"/>
        <a:ext cx="2028902" cy="1187779"/>
      </dsp:txXfrm>
    </dsp:sp>
    <dsp:sp modelId="{01208350-17AE-3D4A-8553-4004474738F7}">
      <dsp:nvSpPr>
        <dsp:cNvPr id="0" name=""/>
        <dsp:cNvSpPr/>
      </dsp:nvSpPr>
      <dsp:spPr>
        <a:xfrm>
          <a:off x="8205764" y="1989532"/>
          <a:ext cx="445795" cy="52149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a:off x="8205764" y="2093831"/>
        <a:ext cx="312057" cy="312898"/>
      </dsp:txXfrm>
    </dsp:sp>
    <dsp:sp modelId="{E3804FBC-5400-7C4D-87C9-62BA8E0B63A1}">
      <dsp:nvSpPr>
        <dsp:cNvPr id="0" name=""/>
        <dsp:cNvSpPr/>
      </dsp:nvSpPr>
      <dsp:spPr>
        <a:xfrm>
          <a:off x="8836606" y="1619438"/>
          <a:ext cx="2102808" cy="126168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b="0" i="0" kern="1200"/>
            <a:t>Interpretation of results</a:t>
          </a:r>
          <a:endParaRPr lang="en-GB" sz="2100" kern="1200"/>
        </a:p>
      </dsp:txBody>
      <dsp:txXfrm>
        <a:off x="8873559" y="1656391"/>
        <a:ext cx="2028902" cy="1187779"/>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EDB042-9608-47BC-AF39-33DE4DAE0C6D}">
      <dsp:nvSpPr>
        <dsp:cNvPr id="0" name=""/>
        <dsp:cNvSpPr/>
      </dsp:nvSpPr>
      <dsp:spPr>
        <a:xfrm>
          <a:off x="0" y="579"/>
          <a:ext cx="10912604" cy="1356708"/>
        </a:xfrm>
        <a:prstGeom prst="roundRect">
          <a:avLst>
            <a:gd name="adj" fmla="val 10000"/>
          </a:avLst>
        </a:prstGeom>
        <a:solidFill>
          <a:srgbClr val="7F8EB0">
            <a:alpha val="90000"/>
            <a:tint val="40000"/>
            <a:hueOff val="0"/>
            <a:satOff val="0"/>
            <a:lumOff val="0"/>
            <a:alphaOff val="0"/>
          </a:srgbClr>
        </a:solidFill>
        <a:ln w="6350" cap="flat" cmpd="sng" algn="ctr">
          <a:solidFill>
            <a:srgbClr val="7F8EB0">
              <a:alpha val="90000"/>
              <a:tint val="40000"/>
              <a:hueOff val="0"/>
              <a:satOff val="0"/>
              <a:lumOff val="0"/>
              <a:alphaOff val="0"/>
            </a:srgbClr>
          </a:solidFill>
          <a:prstDash val="solid"/>
          <a:miter lim="800000"/>
        </a:ln>
        <a:effectLst/>
        <a:scene3d>
          <a:camera prst="orthographicFront"/>
          <a:lightRig rig="chilly" dir="t"/>
        </a:scene3d>
        <a:sp3d extrusionH="1700" prstMaterial="dkEdge">
          <a:bevelT w="25400" h="6350" prst="softRound"/>
          <a:bevelB w="0" h="0" prst="convex"/>
        </a:sp3d>
      </dsp:spPr>
      <dsp:style>
        <a:lnRef idx="0">
          <a:scrgbClr r="0" g="0" b="0"/>
        </a:lnRef>
        <a:fillRef idx="1">
          <a:scrgbClr r="0" g="0" b="0"/>
        </a:fillRef>
        <a:effectRef idx="0">
          <a:scrgbClr r="0" g="0" b="0"/>
        </a:effectRef>
        <a:fontRef idx="minor"/>
      </dsp:style>
    </dsp:sp>
    <dsp:sp modelId="{AFCD2434-A5E3-434E-94E0-D224417F82F6}">
      <dsp:nvSpPr>
        <dsp:cNvPr id="0" name=""/>
        <dsp:cNvSpPr/>
      </dsp:nvSpPr>
      <dsp:spPr>
        <a:xfrm>
          <a:off x="410404" y="305839"/>
          <a:ext cx="746189" cy="74618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0699875-FE6A-4F08-8FBD-6138EB7B1D8B}">
      <dsp:nvSpPr>
        <dsp:cNvPr id="0" name=""/>
        <dsp:cNvSpPr/>
      </dsp:nvSpPr>
      <dsp:spPr>
        <a:xfrm>
          <a:off x="1566997" y="579"/>
          <a:ext cx="4910671" cy="13567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3585" tIns="143585" rIns="143585" bIns="143585" numCol="1" spcCol="1270" anchor="ctr" anchorCtr="0">
          <a:noAutofit/>
        </a:bodyPr>
        <a:lstStyle/>
        <a:p>
          <a:pPr marL="0" lvl="0" indent="0" algn="l" defTabSz="1111250">
            <a:lnSpc>
              <a:spcPct val="100000"/>
            </a:lnSpc>
            <a:spcBef>
              <a:spcPct val="0"/>
            </a:spcBef>
            <a:spcAft>
              <a:spcPct val="35000"/>
            </a:spcAft>
            <a:buNone/>
          </a:pPr>
          <a:r>
            <a:rPr lang="en-US" sz="2500" kern="1200" dirty="0"/>
            <a:t>Technical reports</a:t>
          </a:r>
          <a:r>
            <a:rPr lang="en-US" sz="2500" kern="1200" dirty="0">
              <a:latin typeface="Arial" panose="020B0604020202020204"/>
            </a:rPr>
            <a:t> </a:t>
          </a:r>
          <a:endParaRPr lang="en-US" sz="2500" kern="1200" dirty="0"/>
        </a:p>
      </dsp:txBody>
      <dsp:txXfrm>
        <a:off x="1566997" y="579"/>
        <a:ext cx="4910671" cy="1356708"/>
      </dsp:txXfrm>
    </dsp:sp>
    <dsp:sp modelId="{9E8B4381-427C-48E1-B21C-4954227B8341}">
      <dsp:nvSpPr>
        <dsp:cNvPr id="0" name=""/>
        <dsp:cNvSpPr/>
      </dsp:nvSpPr>
      <dsp:spPr>
        <a:xfrm>
          <a:off x="6477669" y="579"/>
          <a:ext cx="4434934" cy="13567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3585" tIns="143585" rIns="143585" bIns="143585" numCol="1" spcCol="1270" anchor="ctr" anchorCtr="0">
          <a:noAutofit/>
        </a:bodyPr>
        <a:lstStyle/>
        <a:p>
          <a:pPr marL="0" lvl="0" indent="0" algn="l" defTabSz="800100">
            <a:lnSpc>
              <a:spcPct val="100000"/>
            </a:lnSpc>
            <a:spcBef>
              <a:spcPct val="0"/>
            </a:spcBef>
            <a:spcAft>
              <a:spcPct val="35000"/>
            </a:spcAft>
            <a:buNone/>
          </a:pPr>
          <a:r>
            <a:rPr lang="en-US" sz="1800" kern="1200" dirty="0"/>
            <a:t>Check the technical writing guide</a:t>
          </a:r>
        </a:p>
        <a:p>
          <a:pPr marL="171450" lvl="1" indent="-171450" algn="l" defTabSz="800100">
            <a:lnSpc>
              <a:spcPct val="90000"/>
            </a:lnSpc>
            <a:spcBef>
              <a:spcPct val="0"/>
            </a:spcBef>
            <a:spcAft>
              <a:spcPct val="15000"/>
            </a:spcAft>
            <a:buChar char="•"/>
          </a:pPr>
          <a:r>
            <a:rPr lang="en-US" sz="1800" kern="1200" dirty="0">
              <a:hlinkClick xmlns:r="http://schemas.openxmlformats.org/officeDocument/2006/relationships" r:id="rId3">
                <a:extLst>
                  <a:ext uri="{A12FA001-AC4F-418D-AE19-62706E023703}">
                    <ahyp:hlinkClr xmlns:ahyp="http://schemas.microsoft.com/office/drawing/2018/hyperlinkcolor" val="tx"/>
                  </a:ext>
                </a:extLst>
              </a:hlinkClick>
            </a:rPr>
            <a:t>How to write technical reports</a:t>
          </a:r>
          <a:endParaRPr lang="en-US" sz="1800" kern="1200" dirty="0"/>
        </a:p>
        <a:p>
          <a:pPr marL="171450" lvl="1" indent="-171450" algn="l" defTabSz="800100">
            <a:lnSpc>
              <a:spcPct val="90000"/>
            </a:lnSpc>
            <a:spcBef>
              <a:spcPct val="0"/>
            </a:spcBef>
            <a:spcAft>
              <a:spcPct val="15000"/>
            </a:spcAft>
            <a:buChar char="•"/>
          </a:pPr>
          <a:r>
            <a:rPr lang="en-US" sz="1800" kern="1200" dirty="0">
              <a:hlinkClick xmlns:r="http://schemas.openxmlformats.org/officeDocument/2006/relationships" r:id="rId4">
                <a:extLst>
                  <a:ext uri="{A12FA001-AC4F-418D-AE19-62706E023703}">
                    <ahyp:hlinkClr xmlns:ahyp="http://schemas.microsoft.com/office/drawing/2018/hyperlinkcolor" val="tx"/>
                  </a:ext>
                </a:extLst>
              </a:hlinkClick>
            </a:rPr>
            <a:t>Simple word template</a:t>
          </a:r>
          <a:endParaRPr lang="en-US" sz="1800" kern="1200" dirty="0"/>
        </a:p>
      </dsp:txBody>
      <dsp:txXfrm>
        <a:off x="6477669" y="579"/>
        <a:ext cx="4434934" cy="1356708"/>
      </dsp:txXfrm>
    </dsp:sp>
    <dsp:sp modelId="{4EFEED0F-D11C-4AB2-BC42-8F9E453D702F}">
      <dsp:nvSpPr>
        <dsp:cNvPr id="0" name=""/>
        <dsp:cNvSpPr/>
      </dsp:nvSpPr>
      <dsp:spPr>
        <a:xfrm>
          <a:off x="0" y="1696464"/>
          <a:ext cx="10912604" cy="135670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F242CDB-C32C-451B-88DC-13A88A15335A}">
      <dsp:nvSpPr>
        <dsp:cNvPr id="0" name=""/>
        <dsp:cNvSpPr/>
      </dsp:nvSpPr>
      <dsp:spPr>
        <a:xfrm>
          <a:off x="410404" y="2001724"/>
          <a:ext cx="746189" cy="74618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AFD478A-C436-4C61-851C-464B40974B2F}">
      <dsp:nvSpPr>
        <dsp:cNvPr id="0" name=""/>
        <dsp:cNvSpPr/>
      </dsp:nvSpPr>
      <dsp:spPr>
        <a:xfrm>
          <a:off x="1566997" y="1696464"/>
          <a:ext cx="4910671" cy="13567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3585" tIns="143585" rIns="143585" bIns="143585" numCol="1" spcCol="1270" anchor="ctr" anchorCtr="0">
          <a:noAutofit/>
        </a:bodyPr>
        <a:lstStyle/>
        <a:p>
          <a:pPr marL="0" lvl="0" indent="0" algn="l" defTabSz="1111250">
            <a:lnSpc>
              <a:spcPct val="100000"/>
            </a:lnSpc>
            <a:spcBef>
              <a:spcPct val="0"/>
            </a:spcBef>
            <a:spcAft>
              <a:spcPct val="35000"/>
            </a:spcAft>
            <a:buNone/>
          </a:pPr>
          <a:r>
            <a:rPr lang="en-US" sz="2500" kern="1200" dirty="0">
              <a:latin typeface="Arial" panose="020B0604020202020204"/>
            </a:rPr>
            <a:t>Guidance</a:t>
          </a:r>
        </a:p>
      </dsp:txBody>
      <dsp:txXfrm>
        <a:off x="1566997" y="1696464"/>
        <a:ext cx="4910671" cy="1356708"/>
      </dsp:txXfrm>
    </dsp:sp>
    <dsp:sp modelId="{9FD39DE4-AD03-487D-9B34-17AE138E4699}">
      <dsp:nvSpPr>
        <dsp:cNvPr id="0" name=""/>
        <dsp:cNvSpPr/>
      </dsp:nvSpPr>
      <dsp:spPr>
        <a:xfrm>
          <a:off x="6477669" y="1696464"/>
          <a:ext cx="4434934" cy="13567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3585" tIns="143585" rIns="143585" bIns="143585" numCol="1" spcCol="1270" anchor="ctr" anchorCtr="0">
          <a:noAutofit/>
        </a:bodyPr>
        <a:lstStyle/>
        <a:p>
          <a:pPr marL="0" lvl="0" indent="0" algn="l" defTabSz="800100" rtl="0">
            <a:lnSpc>
              <a:spcPct val="100000"/>
            </a:lnSpc>
            <a:spcBef>
              <a:spcPct val="0"/>
            </a:spcBef>
            <a:spcAft>
              <a:spcPct val="35000"/>
            </a:spcAft>
            <a:buNone/>
          </a:pPr>
          <a:r>
            <a:rPr lang="en-US" sz="1800" kern="1200" dirty="0">
              <a:latin typeface="Arial" panose="020B0604020202020204"/>
            </a:rPr>
            <a:t>Check learning outcomes for each assignment</a:t>
          </a:r>
        </a:p>
        <a:p>
          <a:pPr marL="0" lvl="0" indent="0" algn="l" defTabSz="800100" rtl="0">
            <a:lnSpc>
              <a:spcPct val="100000"/>
            </a:lnSpc>
            <a:spcBef>
              <a:spcPct val="0"/>
            </a:spcBef>
            <a:spcAft>
              <a:spcPct val="35000"/>
            </a:spcAft>
            <a:buNone/>
          </a:pPr>
          <a:r>
            <a:rPr lang="en-US" sz="1800" kern="1200" dirty="0">
              <a:latin typeface="Arial" panose="020B0604020202020204"/>
            </a:rPr>
            <a:t>Follow instructions where available</a:t>
          </a:r>
          <a:endParaRPr lang="en-US" sz="1800" kern="1200" dirty="0"/>
        </a:p>
      </dsp:txBody>
      <dsp:txXfrm>
        <a:off x="6477669" y="1696464"/>
        <a:ext cx="4434934" cy="1356708"/>
      </dsp:txXfrm>
    </dsp:sp>
    <dsp:sp modelId="{BC3CDBBB-8DB1-406F-9912-52B7B5985058}">
      <dsp:nvSpPr>
        <dsp:cNvPr id="0" name=""/>
        <dsp:cNvSpPr/>
      </dsp:nvSpPr>
      <dsp:spPr>
        <a:xfrm>
          <a:off x="0" y="3392350"/>
          <a:ext cx="10912604" cy="1356708"/>
        </a:xfrm>
        <a:prstGeom prst="roundRect">
          <a:avLst>
            <a:gd name="adj" fmla="val 10000"/>
          </a:avLst>
        </a:prstGeom>
        <a:solidFill>
          <a:srgbClr val="7F8EB0">
            <a:alpha val="90000"/>
            <a:tint val="40000"/>
            <a:hueOff val="0"/>
            <a:satOff val="0"/>
            <a:lumOff val="0"/>
            <a:alphaOff val="0"/>
          </a:srgbClr>
        </a:solidFill>
        <a:ln w="6350" cap="flat" cmpd="sng" algn="ctr">
          <a:solidFill>
            <a:srgbClr val="7F8EB0">
              <a:alpha val="90000"/>
              <a:tint val="40000"/>
              <a:hueOff val="0"/>
              <a:satOff val="0"/>
              <a:lumOff val="0"/>
              <a:alphaOff val="0"/>
            </a:srgbClr>
          </a:solidFill>
          <a:prstDash val="solid"/>
          <a:miter lim="800000"/>
        </a:ln>
        <a:effectLst/>
        <a:scene3d>
          <a:camera prst="orthographicFront"/>
          <a:lightRig rig="chilly" dir="t"/>
        </a:scene3d>
        <a:sp3d extrusionH="1700" prstMaterial="dkEdge">
          <a:bevelT w="25400" h="6350" prst="softRound"/>
          <a:bevelB w="0" h="0" prst="convex"/>
        </a:sp3d>
      </dsp:spPr>
      <dsp:style>
        <a:lnRef idx="0">
          <a:scrgbClr r="0" g="0" b="0"/>
        </a:lnRef>
        <a:fillRef idx="1">
          <a:scrgbClr r="0" g="0" b="0"/>
        </a:fillRef>
        <a:effectRef idx="0">
          <a:scrgbClr r="0" g="0" b="0"/>
        </a:effectRef>
        <a:fontRef idx="minor"/>
      </dsp:style>
    </dsp:sp>
    <dsp:sp modelId="{312F42A1-5130-4ADD-BEF1-CD7D49BDE54A}">
      <dsp:nvSpPr>
        <dsp:cNvPr id="0" name=""/>
        <dsp:cNvSpPr/>
      </dsp:nvSpPr>
      <dsp:spPr>
        <a:xfrm>
          <a:off x="410404" y="3697609"/>
          <a:ext cx="746189" cy="746189"/>
        </a:xfrm>
        <a:prstGeom prst="rect">
          <a:avLst/>
        </a:prstGeom>
        <a:blipFill>
          <a:blip xmlns:r="http://schemas.openxmlformats.org/officeDocument/2006/relationships" r:embed="rId5">
            <a:extLst>
              <a:ext uri="{837473B0-CC2E-450A-ABE3-18F120FF3D39}">
                <a1611:picAttrSrcUrl xmlns:a1611="http://schemas.microsoft.com/office/drawing/2016/11/main" r:id="rId6"/>
              </a:ext>
            </a:extLst>
          </a:blip>
          <a:srcRect/>
          <a:stretch>
            <a:fillRect l="-12000" r="-12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FAE7798-281A-4AC4-8F3D-F681BF8522A0}">
      <dsp:nvSpPr>
        <dsp:cNvPr id="0" name=""/>
        <dsp:cNvSpPr/>
      </dsp:nvSpPr>
      <dsp:spPr>
        <a:xfrm>
          <a:off x="1566997" y="3392350"/>
          <a:ext cx="4910671" cy="13567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3585" tIns="143585" rIns="143585" bIns="143585" numCol="1" spcCol="1270" anchor="ctr" anchorCtr="0">
          <a:noAutofit/>
        </a:bodyPr>
        <a:lstStyle/>
        <a:p>
          <a:pPr marL="0" lvl="0" indent="0" algn="l" defTabSz="1111250">
            <a:lnSpc>
              <a:spcPct val="100000"/>
            </a:lnSpc>
            <a:spcBef>
              <a:spcPct val="0"/>
            </a:spcBef>
            <a:spcAft>
              <a:spcPct val="35000"/>
            </a:spcAft>
            <a:buNone/>
          </a:pPr>
          <a:r>
            <a:rPr lang="en-US" sz="2500" kern="1200" dirty="0"/>
            <a:t>Check the deadlines</a:t>
          </a:r>
        </a:p>
      </dsp:txBody>
      <dsp:txXfrm>
        <a:off x="1566997" y="3392350"/>
        <a:ext cx="4910671" cy="1356708"/>
      </dsp:txXfrm>
    </dsp:sp>
    <dsp:sp modelId="{45DF159D-8C6C-4DF4-8026-CB3CC8431702}">
      <dsp:nvSpPr>
        <dsp:cNvPr id="0" name=""/>
        <dsp:cNvSpPr/>
      </dsp:nvSpPr>
      <dsp:spPr>
        <a:xfrm>
          <a:off x="6477669" y="3392350"/>
          <a:ext cx="4434934" cy="13567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3585" tIns="143585" rIns="143585" bIns="143585" numCol="1" spcCol="1270" anchor="ctr" anchorCtr="0">
          <a:noAutofit/>
        </a:bodyPr>
        <a:lstStyle/>
        <a:p>
          <a:pPr marL="0" lvl="0" indent="0" algn="l" defTabSz="800100">
            <a:lnSpc>
              <a:spcPct val="100000"/>
            </a:lnSpc>
            <a:spcBef>
              <a:spcPct val="0"/>
            </a:spcBef>
            <a:spcAft>
              <a:spcPct val="35000"/>
            </a:spcAft>
            <a:buNone/>
          </a:pPr>
          <a:r>
            <a:rPr lang="en-US" sz="1800" kern="1200" dirty="0"/>
            <a:t>Apply for EC if you cannot complete them on time</a:t>
          </a:r>
        </a:p>
      </dsp:txBody>
      <dsp:txXfrm>
        <a:off x="6477669" y="3392350"/>
        <a:ext cx="4434934" cy="1356708"/>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2D2DB6-F812-684A-BAEC-35CED3077BD7}">
      <dsp:nvSpPr>
        <dsp:cNvPr id="0" name=""/>
        <dsp:cNvSpPr/>
      </dsp:nvSpPr>
      <dsp:spPr>
        <a:xfrm>
          <a:off x="1158" y="561595"/>
          <a:ext cx="2379213" cy="951685"/>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13970" rIns="0" bIns="13970" numCol="1" spcCol="1270" anchor="ctr" anchorCtr="0">
          <a:noAutofit/>
        </a:bodyPr>
        <a:lstStyle/>
        <a:p>
          <a:pPr marL="0" lvl="0" indent="0" algn="ctr" defTabSz="977900">
            <a:lnSpc>
              <a:spcPct val="90000"/>
            </a:lnSpc>
            <a:spcBef>
              <a:spcPct val="0"/>
            </a:spcBef>
            <a:spcAft>
              <a:spcPct val="35000"/>
            </a:spcAft>
            <a:buNone/>
          </a:pPr>
          <a:r>
            <a:rPr lang="en-GB" sz="2200" b="0" i="0" kern="1200" dirty="0"/>
            <a:t>R coding</a:t>
          </a:r>
          <a:endParaRPr lang="en-GB" sz="2200" kern="1200" dirty="0"/>
        </a:p>
      </dsp:txBody>
      <dsp:txXfrm>
        <a:off x="477001" y="561595"/>
        <a:ext cx="1427528" cy="951685"/>
      </dsp:txXfrm>
    </dsp:sp>
    <dsp:sp modelId="{F3EA0816-EF70-4B46-8D4A-B7FA52150321}">
      <dsp:nvSpPr>
        <dsp:cNvPr id="0" name=""/>
        <dsp:cNvSpPr/>
      </dsp:nvSpPr>
      <dsp:spPr>
        <a:xfrm>
          <a:off x="2071073" y="642488"/>
          <a:ext cx="1974746" cy="789898"/>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780" tIns="8890" rIns="0" bIns="8890" numCol="1" spcCol="1270" anchor="ctr" anchorCtr="0">
          <a:noAutofit/>
        </a:bodyPr>
        <a:lstStyle/>
        <a:p>
          <a:pPr marL="0" lvl="0" indent="0" algn="ctr" defTabSz="622300" rtl="0">
            <a:lnSpc>
              <a:spcPct val="90000"/>
            </a:lnSpc>
            <a:spcBef>
              <a:spcPct val="0"/>
            </a:spcBef>
            <a:spcAft>
              <a:spcPct val="35000"/>
            </a:spcAft>
            <a:buNone/>
          </a:pPr>
          <a:r>
            <a:rPr lang="en-GB" sz="1400" b="0" i="0" kern="1200" dirty="0">
              <a:latin typeface="Arial" panose="020B0604020202020204"/>
            </a:rPr>
            <a:t>Base R</a:t>
          </a:r>
        </a:p>
      </dsp:txBody>
      <dsp:txXfrm>
        <a:off x="2466022" y="642488"/>
        <a:ext cx="1184848" cy="789898"/>
      </dsp:txXfrm>
    </dsp:sp>
    <dsp:sp modelId="{CBAC57EA-52A3-C74E-AC1F-D6702E755CDB}">
      <dsp:nvSpPr>
        <dsp:cNvPr id="0" name=""/>
        <dsp:cNvSpPr/>
      </dsp:nvSpPr>
      <dsp:spPr>
        <a:xfrm>
          <a:off x="3769355" y="642488"/>
          <a:ext cx="1974746" cy="789898"/>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780" tIns="8890" rIns="0" bIns="8890" numCol="1" spcCol="1270" anchor="ctr" anchorCtr="0">
          <a:noAutofit/>
        </a:bodyPr>
        <a:lstStyle/>
        <a:p>
          <a:pPr marL="0" lvl="0" indent="0" algn="ctr" defTabSz="622300">
            <a:lnSpc>
              <a:spcPct val="90000"/>
            </a:lnSpc>
            <a:spcBef>
              <a:spcPct val="0"/>
            </a:spcBef>
            <a:spcAft>
              <a:spcPct val="35000"/>
            </a:spcAft>
            <a:buNone/>
          </a:pPr>
          <a:r>
            <a:rPr lang="en-GB" sz="1400" b="0" i="0" kern="1200" dirty="0">
              <a:latin typeface="Arial" panose="020B0604020202020204"/>
            </a:rPr>
            <a:t>Tidyverse</a:t>
          </a:r>
          <a:endParaRPr lang="en-GB" sz="1400" kern="1200" dirty="0"/>
        </a:p>
      </dsp:txBody>
      <dsp:txXfrm>
        <a:off x="4164304" y="642488"/>
        <a:ext cx="1184848" cy="789898"/>
      </dsp:txXfrm>
    </dsp:sp>
    <dsp:sp modelId="{6576C665-92AA-A444-BD74-E21DE1052EC1}">
      <dsp:nvSpPr>
        <dsp:cNvPr id="0" name=""/>
        <dsp:cNvSpPr/>
      </dsp:nvSpPr>
      <dsp:spPr>
        <a:xfrm>
          <a:off x="5467638" y="642488"/>
          <a:ext cx="1974746" cy="789898"/>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780" tIns="8890" rIns="0" bIns="8890" numCol="1" spcCol="1270" anchor="ctr" anchorCtr="0">
          <a:noAutofit/>
        </a:bodyPr>
        <a:lstStyle/>
        <a:p>
          <a:pPr marL="0" lvl="0" indent="0" algn="ctr" defTabSz="622300">
            <a:lnSpc>
              <a:spcPct val="90000"/>
            </a:lnSpc>
            <a:spcBef>
              <a:spcPct val="0"/>
            </a:spcBef>
            <a:spcAft>
              <a:spcPct val="35000"/>
            </a:spcAft>
            <a:buNone/>
          </a:pPr>
          <a:r>
            <a:rPr lang="en-GB" sz="1400" b="0" i="0" kern="1200" dirty="0">
              <a:latin typeface="Arial" panose="020B0604020202020204"/>
            </a:rPr>
            <a:t>ggplot2</a:t>
          </a:r>
          <a:endParaRPr lang="en-GB" sz="1400" kern="1200" dirty="0"/>
        </a:p>
      </dsp:txBody>
      <dsp:txXfrm>
        <a:off x="5862587" y="642488"/>
        <a:ext cx="1184848" cy="789898"/>
      </dsp:txXfrm>
    </dsp:sp>
    <dsp:sp modelId="{F09D2A1A-B300-6C42-AB6F-21BDCBE0B0F0}">
      <dsp:nvSpPr>
        <dsp:cNvPr id="0" name=""/>
        <dsp:cNvSpPr/>
      </dsp:nvSpPr>
      <dsp:spPr>
        <a:xfrm>
          <a:off x="1158" y="1646516"/>
          <a:ext cx="2379213" cy="951685"/>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13970" rIns="0" bIns="13970" numCol="1" spcCol="1270" anchor="ctr" anchorCtr="0">
          <a:noAutofit/>
        </a:bodyPr>
        <a:lstStyle/>
        <a:p>
          <a:pPr marL="0" lvl="0" indent="0" algn="ctr" defTabSz="977900">
            <a:lnSpc>
              <a:spcPct val="90000"/>
            </a:lnSpc>
            <a:spcBef>
              <a:spcPct val="0"/>
            </a:spcBef>
            <a:spcAft>
              <a:spcPct val="35000"/>
            </a:spcAft>
            <a:buNone/>
          </a:pPr>
          <a:r>
            <a:rPr lang="en-GB" sz="2200" b="0" i="0" kern="1200" dirty="0"/>
            <a:t>Basic Statistics</a:t>
          </a:r>
          <a:endParaRPr lang="en-GB" sz="2200" kern="1200" dirty="0"/>
        </a:p>
      </dsp:txBody>
      <dsp:txXfrm>
        <a:off x="477001" y="1646516"/>
        <a:ext cx="1427528" cy="951685"/>
      </dsp:txXfrm>
    </dsp:sp>
    <dsp:sp modelId="{F2B22EBD-097F-054A-8DD9-20208792953B}">
      <dsp:nvSpPr>
        <dsp:cNvPr id="0" name=""/>
        <dsp:cNvSpPr/>
      </dsp:nvSpPr>
      <dsp:spPr>
        <a:xfrm>
          <a:off x="2071073" y="1727410"/>
          <a:ext cx="1974746" cy="789898"/>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780" tIns="8890" rIns="0" bIns="8890" numCol="1" spcCol="1270" anchor="ctr" anchorCtr="0">
          <a:noAutofit/>
        </a:bodyPr>
        <a:lstStyle/>
        <a:p>
          <a:pPr marL="0" lvl="0" indent="0" algn="ctr" defTabSz="622300">
            <a:lnSpc>
              <a:spcPct val="90000"/>
            </a:lnSpc>
            <a:spcBef>
              <a:spcPct val="0"/>
            </a:spcBef>
            <a:spcAft>
              <a:spcPct val="35000"/>
            </a:spcAft>
            <a:buNone/>
          </a:pPr>
          <a:r>
            <a:rPr lang="en-GB" sz="1400" b="0" i="0" kern="1200" dirty="0"/>
            <a:t>Hypothesis testing</a:t>
          </a:r>
          <a:endParaRPr lang="en-GB" sz="1400" kern="1200" dirty="0"/>
        </a:p>
      </dsp:txBody>
      <dsp:txXfrm>
        <a:off x="2466022" y="1727410"/>
        <a:ext cx="1184848" cy="789898"/>
      </dsp:txXfrm>
    </dsp:sp>
    <dsp:sp modelId="{FAEA871D-7E3E-7B4A-B48A-A46F62C8CFD8}">
      <dsp:nvSpPr>
        <dsp:cNvPr id="0" name=""/>
        <dsp:cNvSpPr/>
      </dsp:nvSpPr>
      <dsp:spPr>
        <a:xfrm>
          <a:off x="3769355" y="1727410"/>
          <a:ext cx="1974746" cy="789898"/>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780" tIns="8890" rIns="0" bIns="8890" numCol="1" spcCol="1270" anchor="ctr" anchorCtr="0">
          <a:noAutofit/>
        </a:bodyPr>
        <a:lstStyle/>
        <a:p>
          <a:pPr marL="0" lvl="0" indent="0" algn="ctr" defTabSz="622300">
            <a:lnSpc>
              <a:spcPct val="90000"/>
            </a:lnSpc>
            <a:spcBef>
              <a:spcPct val="0"/>
            </a:spcBef>
            <a:spcAft>
              <a:spcPct val="35000"/>
            </a:spcAft>
            <a:buNone/>
          </a:pPr>
          <a:r>
            <a:rPr lang="en-GB" sz="1400" b="0" i="0" kern="1200" dirty="0"/>
            <a:t>Statistical significance</a:t>
          </a:r>
          <a:endParaRPr lang="en-GB" sz="1400" kern="1200" dirty="0"/>
        </a:p>
      </dsp:txBody>
      <dsp:txXfrm>
        <a:off x="4164304" y="1727410"/>
        <a:ext cx="1184848" cy="789898"/>
      </dsp:txXfrm>
    </dsp:sp>
    <dsp:sp modelId="{69E5DD64-FA7C-7040-80A3-74EDC77691D2}">
      <dsp:nvSpPr>
        <dsp:cNvPr id="0" name=""/>
        <dsp:cNvSpPr/>
      </dsp:nvSpPr>
      <dsp:spPr>
        <a:xfrm>
          <a:off x="1158" y="2731438"/>
          <a:ext cx="2379213" cy="951685"/>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13970" rIns="0" bIns="13970" numCol="1" spcCol="1270" anchor="ctr" anchorCtr="0">
          <a:noAutofit/>
        </a:bodyPr>
        <a:lstStyle/>
        <a:p>
          <a:pPr marL="0" lvl="0" indent="0" algn="ctr" defTabSz="977900">
            <a:lnSpc>
              <a:spcPct val="90000"/>
            </a:lnSpc>
            <a:spcBef>
              <a:spcPct val="0"/>
            </a:spcBef>
            <a:spcAft>
              <a:spcPct val="35000"/>
            </a:spcAft>
            <a:buNone/>
          </a:pPr>
          <a:r>
            <a:rPr lang="en-GB" sz="2200" b="0" i="0" kern="1200" dirty="0"/>
            <a:t>Supervised learning</a:t>
          </a:r>
          <a:endParaRPr lang="en-GB" sz="2200" kern="1200" dirty="0"/>
        </a:p>
      </dsp:txBody>
      <dsp:txXfrm>
        <a:off x="477001" y="2731438"/>
        <a:ext cx="1427528" cy="951685"/>
      </dsp:txXfrm>
    </dsp:sp>
    <dsp:sp modelId="{94A2CE0A-CB33-2446-B3D8-1258B423ABDE}">
      <dsp:nvSpPr>
        <dsp:cNvPr id="0" name=""/>
        <dsp:cNvSpPr/>
      </dsp:nvSpPr>
      <dsp:spPr>
        <a:xfrm>
          <a:off x="2071073" y="2812331"/>
          <a:ext cx="1974746" cy="789898"/>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780" tIns="8890" rIns="0" bIns="8890" numCol="1" spcCol="1270" anchor="ctr" anchorCtr="0">
          <a:noAutofit/>
        </a:bodyPr>
        <a:lstStyle/>
        <a:p>
          <a:pPr marL="0" lvl="0" indent="0" algn="ctr" defTabSz="622300">
            <a:lnSpc>
              <a:spcPct val="90000"/>
            </a:lnSpc>
            <a:spcBef>
              <a:spcPct val="0"/>
            </a:spcBef>
            <a:spcAft>
              <a:spcPct val="35000"/>
            </a:spcAft>
            <a:buNone/>
          </a:pPr>
          <a:r>
            <a:rPr lang="en-GB" sz="1400" b="0" i="0" kern="1200" dirty="0"/>
            <a:t>Difference between classification and prediction</a:t>
          </a:r>
          <a:endParaRPr lang="en-GB" sz="1400" kern="1200" dirty="0"/>
        </a:p>
      </dsp:txBody>
      <dsp:txXfrm>
        <a:off x="2466022" y="2812331"/>
        <a:ext cx="1184848" cy="789898"/>
      </dsp:txXfrm>
    </dsp:sp>
    <dsp:sp modelId="{12CBBA39-2375-1A4D-8E95-01C1B21DDBEE}">
      <dsp:nvSpPr>
        <dsp:cNvPr id="0" name=""/>
        <dsp:cNvSpPr/>
      </dsp:nvSpPr>
      <dsp:spPr>
        <a:xfrm>
          <a:off x="3769355" y="2812331"/>
          <a:ext cx="1974746" cy="789898"/>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780" tIns="8890" rIns="0" bIns="8890" numCol="1" spcCol="1270" anchor="ctr" anchorCtr="0">
          <a:noAutofit/>
        </a:bodyPr>
        <a:lstStyle/>
        <a:p>
          <a:pPr marL="0" lvl="0" indent="0" algn="ctr" defTabSz="622300">
            <a:lnSpc>
              <a:spcPct val="90000"/>
            </a:lnSpc>
            <a:spcBef>
              <a:spcPct val="0"/>
            </a:spcBef>
            <a:spcAft>
              <a:spcPct val="35000"/>
            </a:spcAft>
            <a:buNone/>
          </a:pPr>
          <a:r>
            <a:rPr lang="en-GB" sz="1400" b="0" i="0" kern="1200" dirty="0"/>
            <a:t>Fitting linear and logistic regression models in R</a:t>
          </a:r>
          <a:endParaRPr lang="en-GB" sz="1400" kern="1200" dirty="0"/>
        </a:p>
      </dsp:txBody>
      <dsp:txXfrm>
        <a:off x="4164304" y="2812331"/>
        <a:ext cx="1184848" cy="789898"/>
      </dsp:txXfrm>
    </dsp:sp>
    <dsp:sp modelId="{4173A803-8E4F-0C4D-BECC-9F119892DABF}">
      <dsp:nvSpPr>
        <dsp:cNvPr id="0" name=""/>
        <dsp:cNvSpPr/>
      </dsp:nvSpPr>
      <dsp:spPr>
        <a:xfrm>
          <a:off x="5467638" y="2812331"/>
          <a:ext cx="1974746" cy="789898"/>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780" tIns="8890" rIns="0" bIns="8890" numCol="1" spcCol="1270" anchor="ctr" anchorCtr="0">
          <a:noAutofit/>
        </a:bodyPr>
        <a:lstStyle/>
        <a:p>
          <a:pPr marL="0" lvl="0" indent="0" algn="ctr" defTabSz="622300">
            <a:lnSpc>
              <a:spcPct val="90000"/>
            </a:lnSpc>
            <a:spcBef>
              <a:spcPct val="0"/>
            </a:spcBef>
            <a:spcAft>
              <a:spcPct val="35000"/>
            </a:spcAft>
            <a:buNone/>
          </a:pPr>
          <a:r>
            <a:rPr lang="en-GB" sz="1400" b="0" i="0" kern="1200" dirty="0"/>
            <a:t>Interpreting the results of regression models</a:t>
          </a:r>
          <a:endParaRPr lang="en-GB" sz="1400" kern="1200" dirty="0"/>
        </a:p>
      </dsp:txBody>
      <dsp:txXfrm>
        <a:off x="5862587" y="2812331"/>
        <a:ext cx="1184848" cy="789898"/>
      </dsp:txXfrm>
    </dsp:sp>
    <dsp:sp modelId="{632DCDB6-53F1-9A45-91A0-83CEB78DF08C}">
      <dsp:nvSpPr>
        <dsp:cNvPr id="0" name=""/>
        <dsp:cNvSpPr/>
      </dsp:nvSpPr>
      <dsp:spPr>
        <a:xfrm>
          <a:off x="7165920" y="2812331"/>
          <a:ext cx="1974746" cy="789898"/>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780" tIns="8890" rIns="0" bIns="8890" numCol="1" spcCol="1270" anchor="ctr" anchorCtr="0">
          <a:noAutofit/>
        </a:bodyPr>
        <a:lstStyle/>
        <a:p>
          <a:pPr marL="0" lvl="0" indent="0" algn="ctr" defTabSz="622300">
            <a:lnSpc>
              <a:spcPct val="90000"/>
            </a:lnSpc>
            <a:spcBef>
              <a:spcPct val="0"/>
            </a:spcBef>
            <a:spcAft>
              <a:spcPct val="35000"/>
            </a:spcAft>
            <a:buNone/>
          </a:pPr>
          <a:r>
            <a:rPr lang="en-GB" sz="1400" b="0" i="0" kern="1200" dirty="0"/>
            <a:t>Out of sample testing (cross validation)</a:t>
          </a:r>
          <a:endParaRPr lang="en-GB" sz="1400" kern="1200" dirty="0"/>
        </a:p>
      </dsp:txBody>
      <dsp:txXfrm>
        <a:off x="7560869" y="2812331"/>
        <a:ext cx="1184848" cy="789898"/>
      </dsp:txXfrm>
    </dsp:sp>
    <dsp:sp modelId="{4EE851EB-58F3-A840-91D1-007695045E75}">
      <dsp:nvSpPr>
        <dsp:cNvPr id="0" name=""/>
        <dsp:cNvSpPr/>
      </dsp:nvSpPr>
      <dsp:spPr>
        <a:xfrm>
          <a:off x="8864202" y="2812331"/>
          <a:ext cx="1974746" cy="789898"/>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780" tIns="8890" rIns="0" bIns="8890" numCol="1" spcCol="1270" anchor="ctr" anchorCtr="0">
          <a:noAutofit/>
        </a:bodyPr>
        <a:lstStyle/>
        <a:p>
          <a:pPr marL="0" lvl="0" indent="0" algn="ctr" defTabSz="622300">
            <a:lnSpc>
              <a:spcPct val="90000"/>
            </a:lnSpc>
            <a:spcBef>
              <a:spcPct val="0"/>
            </a:spcBef>
            <a:spcAft>
              <a:spcPct val="35000"/>
            </a:spcAft>
            <a:buNone/>
          </a:pPr>
          <a:r>
            <a:rPr lang="en-GB" sz="1400" b="0" i="0" kern="1200" dirty="0"/>
            <a:t>ROCs</a:t>
          </a:r>
          <a:endParaRPr lang="en-GB" sz="1400" kern="1200" dirty="0"/>
        </a:p>
      </dsp:txBody>
      <dsp:txXfrm>
        <a:off x="9259151" y="2812331"/>
        <a:ext cx="1184848" cy="789898"/>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6.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8.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EFED14B-6B7A-7240-B76C-EB744A5BA60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9E9CE83F-360C-0349-B64A-E2A2A270AF4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3F12060-A6C2-E74C-85F6-91F4FF40AD9F}" type="datetimeFigureOut">
              <a:rPr lang="en-US" smtClean="0"/>
              <a:t>11/3/2021</a:t>
            </a:fld>
            <a:endParaRPr lang="en-US"/>
          </a:p>
        </p:txBody>
      </p:sp>
      <p:sp>
        <p:nvSpPr>
          <p:cNvPr id="4" name="Footer Placeholder 3">
            <a:extLst>
              <a:ext uri="{FF2B5EF4-FFF2-40B4-BE49-F238E27FC236}">
                <a16:creationId xmlns:a16="http://schemas.microsoft.com/office/drawing/2014/main" id="{BE59A9FB-1678-2F49-9D11-1126D3F464F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1ECEBAB1-3261-0746-B2A2-75FD6BFBDE7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BAD743F-F93E-AD4D-B548-6940A3FECBCD}" type="slidenum">
              <a:rPr lang="en-US" smtClean="0"/>
              <a:t>‹#›</a:t>
            </a:fld>
            <a:endParaRPr lang="en-US"/>
          </a:p>
        </p:txBody>
      </p:sp>
    </p:spTree>
    <p:extLst>
      <p:ext uri="{BB962C8B-B14F-4D97-AF65-F5344CB8AC3E}">
        <p14:creationId xmlns:p14="http://schemas.microsoft.com/office/powerpoint/2010/main" val="2029877064"/>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71CDFE-1060-9644-B3F9-C4838E64F46E}" type="datetimeFigureOut">
              <a:rPr lang="en-US" smtClean="0"/>
              <a:t>11/3/2021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853E634-D890-1041-AF39-141A2CE22555}" type="slidenum">
              <a:rPr lang="en-US" smtClean="0"/>
              <a:t>‹#›</a:t>
            </a:fld>
            <a:endParaRPr lang="en-US" dirty="0"/>
          </a:p>
        </p:txBody>
      </p:sp>
    </p:spTree>
    <p:extLst>
      <p:ext uri="{BB962C8B-B14F-4D97-AF65-F5344CB8AC3E}">
        <p14:creationId xmlns:p14="http://schemas.microsoft.com/office/powerpoint/2010/main" val="1887123638"/>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en.wikipedia.org/wiki/Electromagnetic_radiation_and_health" TargetMode="External"/><Relationship Id="rId2" Type="http://schemas.openxmlformats.org/officeDocument/2006/relationships/slide" Target="../slides/slide45.xml"/><Relationship Id="rId1" Type="http://schemas.openxmlformats.org/officeDocument/2006/relationships/notesMaster" Target="../notesMasters/notesMaster1.xml"/><Relationship Id="rId6" Type="http://schemas.openxmlformats.org/officeDocument/2006/relationships/hyperlink" Target="https://en.wikipedia.org/wiki/Texas_sharpshooter_fallacy%23cite_note-7" TargetMode="External"/><Relationship Id="rId5" Type="http://schemas.openxmlformats.org/officeDocument/2006/relationships/hyperlink" Target="https://en.wikipedia.org/wiki/Multiple_comparisons_problem" TargetMode="External"/><Relationship Id="rId4" Type="http://schemas.openxmlformats.org/officeDocument/2006/relationships/hyperlink" Target="https://en.wikipedia.org/wiki/Texas_sharpshooter_fallacy%23cite_note-6" TargetMode="Externa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 17</a:t>
            </a:r>
          </a:p>
          <a:p>
            <a:r>
              <a:rPr lang="en-US" dirty="0"/>
              <a:t>Break times</a:t>
            </a:r>
          </a:p>
          <a:p>
            <a:r>
              <a:rPr lang="en-US" dirty="0"/>
              <a:t>16:45--16:55</a:t>
            </a:r>
          </a:p>
          <a:p>
            <a:r>
              <a:rPr lang="en-US" dirty="0"/>
              <a:t>17:45--17:55</a:t>
            </a:r>
          </a:p>
          <a:p>
            <a:r>
              <a:rPr lang="en-US" dirty="0"/>
              <a:t>16:18:45</a:t>
            </a:r>
          </a:p>
        </p:txBody>
      </p:sp>
    </p:spTree>
    <p:extLst>
      <p:ext uri="{BB962C8B-B14F-4D97-AF65-F5344CB8AC3E}">
        <p14:creationId xmlns:p14="http://schemas.microsoft.com/office/powerpoint/2010/main" val="40879605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610266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Tree>
    <p:extLst>
      <p:ext uri="{BB962C8B-B14F-4D97-AF65-F5344CB8AC3E}">
        <p14:creationId xmlns:p14="http://schemas.microsoft.com/office/powerpoint/2010/main" val="41490887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Tree>
    <p:extLst>
      <p:ext uri="{BB962C8B-B14F-4D97-AF65-F5344CB8AC3E}">
        <p14:creationId xmlns:p14="http://schemas.microsoft.com/office/powerpoint/2010/main" val="35137760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479867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28472042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76802"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eaLnBrk="1" hangingPunct="1">
              <a:spcBef>
                <a:spcPct val="0"/>
              </a:spcBef>
            </a:pPr>
            <a:endParaRPr lang="en-US">
              <a:latin typeface="Calibri" charset="0"/>
            </a:endParaRPr>
          </a:p>
        </p:txBody>
      </p:sp>
    </p:spTree>
    <p:extLst>
      <p:ext uri="{BB962C8B-B14F-4D97-AF65-F5344CB8AC3E}">
        <p14:creationId xmlns:p14="http://schemas.microsoft.com/office/powerpoint/2010/main" val="28268407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76802"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eaLnBrk="1" hangingPunct="1">
              <a:spcBef>
                <a:spcPct val="0"/>
              </a:spcBef>
            </a:pPr>
            <a:endParaRPr lang="en-US" dirty="0">
              <a:latin typeface="Calibri" charset="0"/>
            </a:endParaRPr>
          </a:p>
        </p:txBody>
      </p:sp>
    </p:spTree>
    <p:extLst>
      <p:ext uri="{BB962C8B-B14F-4D97-AF65-F5344CB8AC3E}">
        <p14:creationId xmlns:p14="http://schemas.microsoft.com/office/powerpoint/2010/main" val="35961283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422046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78850"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eaLnBrk="1" hangingPunct="1">
              <a:spcBef>
                <a:spcPct val="0"/>
              </a:spcBef>
            </a:pPr>
            <a:endParaRPr lang="en-US">
              <a:latin typeface="Calibri" charset="0"/>
            </a:endParaRPr>
          </a:p>
        </p:txBody>
      </p:sp>
    </p:spTree>
    <p:extLst>
      <p:ext uri="{BB962C8B-B14F-4D97-AF65-F5344CB8AC3E}">
        <p14:creationId xmlns:p14="http://schemas.microsoft.com/office/powerpoint/2010/main" val="22169321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78850"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eaLnBrk="1" hangingPunct="1">
              <a:spcBef>
                <a:spcPct val="0"/>
              </a:spcBef>
            </a:pPr>
            <a:endParaRPr lang="en-US">
              <a:latin typeface="Calibri" charset="0"/>
            </a:endParaRPr>
          </a:p>
        </p:txBody>
      </p:sp>
    </p:spTree>
    <p:extLst>
      <p:ext uri="{BB962C8B-B14F-4D97-AF65-F5344CB8AC3E}">
        <p14:creationId xmlns:p14="http://schemas.microsoft.com/office/powerpoint/2010/main" val="17550591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0414252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78850"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eaLnBrk="1" hangingPunct="1">
              <a:spcBef>
                <a:spcPct val="0"/>
              </a:spcBef>
            </a:pPr>
            <a:endParaRPr lang="en-US">
              <a:latin typeface="Calibri" charset="0"/>
            </a:endParaRPr>
          </a:p>
        </p:txBody>
      </p:sp>
    </p:spTree>
    <p:extLst>
      <p:ext uri="{BB962C8B-B14F-4D97-AF65-F5344CB8AC3E}">
        <p14:creationId xmlns:p14="http://schemas.microsoft.com/office/powerpoint/2010/main" val="5694392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78850"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eaLnBrk="1" hangingPunct="1">
              <a:spcBef>
                <a:spcPct val="0"/>
              </a:spcBef>
            </a:pPr>
            <a:endParaRPr lang="en-US">
              <a:latin typeface="Calibri" charset="0"/>
            </a:endParaRPr>
          </a:p>
        </p:txBody>
      </p:sp>
    </p:spTree>
    <p:extLst>
      <p:ext uri="{BB962C8B-B14F-4D97-AF65-F5344CB8AC3E}">
        <p14:creationId xmlns:p14="http://schemas.microsoft.com/office/powerpoint/2010/main" val="115289504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70658"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r>
              <a:rPr lang="en-US" sz="1200" i="1" kern="1200" dirty="0" err="1">
                <a:solidFill>
                  <a:schemeClr val="tx1"/>
                </a:solidFill>
                <a:effectLst/>
                <a:latin typeface="+mn-lt"/>
                <a:ea typeface="+mn-ea"/>
                <a:cs typeface="+mn-cs"/>
              </a:rPr>
              <a:t>dentifiability</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sustainability</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accessibility</a:t>
            </a:r>
            <a:r>
              <a:rPr lang="en-US" sz="1200" kern="1200" dirty="0">
                <a:solidFill>
                  <a:schemeClr val="tx1"/>
                </a:solidFill>
                <a:effectLst/>
                <a:latin typeface="+mn-lt"/>
                <a:ea typeface="+mn-ea"/>
                <a:cs typeface="+mn-cs"/>
              </a:rPr>
              <a:t>, and </a:t>
            </a:r>
            <a:r>
              <a:rPr lang="en-US" sz="1200" i="1" kern="1200" dirty="0">
                <a:solidFill>
                  <a:schemeClr val="tx1"/>
                </a:solidFill>
                <a:effectLst/>
                <a:latin typeface="+mn-lt"/>
                <a:ea typeface="+mn-ea"/>
                <a:cs typeface="+mn-cs"/>
              </a:rPr>
              <a:t>actionability.</a:t>
            </a:r>
            <a:r>
              <a:rPr lang="en-US" sz="1200" kern="1200" dirty="0">
                <a:solidFill>
                  <a:schemeClr val="tx1"/>
                </a:solidFill>
                <a:effectLst/>
                <a:latin typeface="+mn-lt"/>
                <a:ea typeface="+mn-ea"/>
                <a:cs typeface="+mn-cs"/>
              </a:rPr>
              <a:t>1 </a:t>
            </a:r>
            <a:r>
              <a:rPr lang="en-US" sz="1200" i="1" kern="1200" dirty="0">
                <a:solidFill>
                  <a:schemeClr val="tx1"/>
                </a:solidFill>
                <a:effectLst/>
                <a:latin typeface="+mn-lt"/>
                <a:ea typeface="+mn-ea"/>
                <a:cs typeface="+mn-cs"/>
              </a:rPr>
              <a:t>Identifiability </a:t>
            </a:r>
            <a:r>
              <a:rPr lang="en-US" sz="1200" kern="1200" dirty="0">
                <a:solidFill>
                  <a:schemeClr val="tx1"/>
                </a:solidFill>
                <a:effectLst/>
                <a:latin typeface="+mn-lt"/>
                <a:ea typeface="+mn-ea"/>
                <a:cs typeface="+mn-cs"/>
              </a:rPr>
              <a:t>refers to the extent that managers can recognize segments in the marketplace. In the Geico example, the profiling of customers allows us to identify customer segments through their age and income information. PRIZM and ACORN are popular databases that provide geo- demographic information that can be used for segmentation as well as profiling. The </a:t>
            </a:r>
            <a:r>
              <a:rPr lang="en-US" sz="1200" i="1" kern="1200" dirty="0">
                <a:solidFill>
                  <a:schemeClr val="tx1"/>
                </a:solidFill>
                <a:effectLst/>
                <a:latin typeface="+mn-lt"/>
                <a:ea typeface="+mn-ea"/>
                <a:cs typeface="+mn-cs"/>
              </a:rPr>
              <a:t>sustainability </a:t>
            </a:r>
            <a:r>
              <a:rPr lang="en-US" sz="1200" kern="1200" dirty="0">
                <a:solidFill>
                  <a:schemeClr val="tx1"/>
                </a:solidFill>
                <a:effectLst/>
                <a:latin typeface="+mn-lt"/>
                <a:ea typeface="+mn-ea"/>
                <a:cs typeface="+mn-cs"/>
              </a:rPr>
              <a:t>criterion is satisfied if the segments represent a large enough portion of the market to ensure profitable customization of the marketing program. The extent to which managers can reach the identified segments through their marketing campaigns is captured by the </a:t>
            </a:r>
            <a:r>
              <a:rPr lang="en-US" sz="1200" i="1" kern="1200" dirty="0">
                <a:solidFill>
                  <a:schemeClr val="tx1"/>
                </a:solidFill>
                <a:effectLst/>
                <a:latin typeface="+mn-lt"/>
                <a:ea typeface="+mn-ea"/>
                <a:cs typeface="+mn-cs"/>
              </a:rPr>
              <a:t>accessibility </a:t>
            </a:r>
            <a:r>
              <a:rPr lang="en-US" sz="1200" kern="1200" dirty="0">
                <a:solidFill>
                  <a:schemeClr val="tx1"/>
                </a:solidFill>
                <a:effectLst/>
                <a:latin typeface="+mn-lt"/>
                <a:ea typeface="+mn-ea"/>
                <a:cs typeface="+mn-cs"/>
              </a:rPr>
              <a:t>criterion. Finally, </a:t>
            </a:r>
            <a:r>
              <a:rPr lang="en-US" sz="1200" i="1" kern="1200" dirty="0">
                <a:solidFill>
                  <a:schemeClr val="tx1"/>
                </a:solidFill>
                <a:effectLst/>
                <a:latin typeface="+mn-lt"/>
                <a:ea typeface="+mn-ea"/>
                <a:cs typeface="+mn-cs"/>
              </a:rPr>
              <a:t>actionability </a:t>
            </a:r>
            <a:r>
              <a:rPr lang="en-US" sz="1200" kern="1200" dirty="0">
                <a:solidFill>
                  <a:schemeClr val="tx1"/>
                </a:solidFill>
                <a:effectLst/>
                <a:latin typeface="+mn-lt"/>
                <a:ea typeface="+mn-ea"/>
                <a:cs typeface="+mn-cs"/>
              </a:rPr>
              <a:t>refers to whether customers in segment and the marketing mix necessary to satisfy their needs are consistent with the goals and core competencies of the firm. The success of any segmentation process therefore requires managerial intuition and careful judgment. </a:t>
            </a:r>
            <a:endParaRPr lang="en-US" dirty="0"/>
          </a:p>
        </p:txBody>
      </p:sp>
    </p:spTree>
    <p:extLst>
      <p:ext uri="{BB962C8B-B14F-4D97-AF65-F5344CB8AC3E}">
        <p14:creationId xmlns:p14="http://schemas.microsoft.com/office/powerpoint/2010/main" val="411055287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4714523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2513856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6089550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1888592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87042"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eaLnBrk="1" hangingPunct="1">
              <a:spcBef>
                <a:spcPct val="0"/>
              </a:spcBef>
            </a:pPr>
            <a:r>
              <a:rPr lang="en-US" sz="1200" b="0" i="0" kern="1200" dirty="0">
                <a:solidFill>
                  <a:schemeClr val="tx1"/>
                </a:solidFill>
                <a:effectLst/>
                <a:latin typeface="+mn-lt"/>
                <a:ea typeface="+mn-ea"/>
                <a:cs typeface="+mn-cs"/>
              </a:rPr>
              <a:t>https://www.youtube.com/watch?v=d_CaZ4EAexQ</a:t>
            </a:r>
          </a:p>
          <a:p>
            <a:pPr eaLnBrk="1" hangingPunct="1">
              <a:spcBef>
                <a:spcPct val="0"/>
              </a:spcBef>
            </a:pPr>
            <a:endParaRPr lang="en-US" sz="1200" b="0" i="0" kern="1200" dirty="0">
              <a:solidFill>
                <a:schemeClr val="tx1"/>
              </a:solidFill>
              <a:effectLst/>
              <a:latin typeface="+mn-lt"/>
              <a:ea typeface="+mn-ea"/>
              <a:cs typeface="+mn-cs"/>
            </a:endParaRPr>
          </a:p>
          <a:p>
            <a:pPr eaLnBrk="1" hangingPunct="1">
              <a:spcBef>
                <a:spcPct val="0"/>
              </a:spcBef>
            </a:pPr>
            <a:endParaRPr lang="en-US" sz="1200" b="0" i="0" kern="1200" dirty="0">
              <a:solidFill>
                <a:schemeClr val="tx1"/>
              </a:solidFill>
              <a:effectLst/>
              <a:latin typeface="+mn-lt"/>
              <a:ea typeface="+mn-ea"/>
              <a:cs typeface="+mn-cs"/>
            </a:endParaRPr>
          </a:p>
          <a:p>
            <a:pPr eaLnBrk="1" hangingPunct="1">
              <a:spcBef>
                <a:spcPct val="0"/>
              </a:spcBef>
            </a:pPr>
            <a:r>
              <a:rPr lang="en-US" sz="1200" b="0" i="0" kern="1200" dirty="0">
                <a:solidFill>
                  <a:schemeClr val="tx1"/>
                </a:solidFill>
                <a:effectLst/>
                <a:latin typeface="+mn-lt"/>
                <a:ea typeface="+mn-ea"/>
                <a:cs typeface="+mn-cs"/>
              </a:rPr>
              <a:t> Swedish study in 1992 tried to determine whether </a:t>
            </a:r>
            <a:r>
              <a:rPr lang="en-US" sz="1200" b="0" i="0" u="none" strike="noStrike" kern="1200" dirty="0">
                <a:solidFill>
                  <a:schemeClr val="tx1"/>
                </a:solidFill>
                <a:effectLst/>
                <a:latin typeface="+mn-lt"/>
                <a:ea typeface="+mn-ea"/>
                <a:cs typeface="+mn-cs"/>
                <a:hlinkClick r:id="rId3" tooltip="Electromagnetic radiation and health"/>
              </a:rPr>
              <a:t>power lines caused some kind of poor health effects</a:t>
            </a:r>
            <a:r>
              <a:rPr lang="en-US" sz="1200" b="0" i="0" kern="1200" dirty="0">
                <a:solidFill>
                  <a:schemeClr val="tx1"/>
                </a:solidFill>
                <a:effectLst/>
                <a:latin typeface="+mn-lt"/>
                <a:ea typeface="+mn-ea"/>
                <a:cs typeface="+mn-cs"/>
              </a:rPr>
              <a:t>. The researchers surveyed everyone living within 300 meters of high-voltage power lines over a 25-year period and looked for statistically significant increases in rates of over 800 ailments. The study found that the incidence of childhood leukemia was four times higher among those who lived closest to the power lines, and it spurred calls to action by the Swedish government.</a:t>
            </a:r>
            <a:r>
              <a:rPr lang="en-US" sz="1200" b="0" i="0" u="none" strike="noStrike" kern="1200" baseline="30000" dirty="0">
                <a:solidFill>
                  <a:schemeClr val="tx1"/>
                </a:solidFill>
                <a:effectLst/>
                <a:latin typeface="+mn-lt"/>
                <a:ea typeface="+mn-ea"/>
                <a:cs typeface="+mn-cs"/>
                <a:hlinkClick r:id="rId4"/>
              </a:rPr>
              <a:t>[6]</a:t>
            </a:r>
            <a:r>
              <a:rPr lang="en-US" sz="1200" b="0" i="0" kern="1200" dirty="0">
                <a:solidFill>
                  <a:schemeClr val="tx1"/>
                </a:solidFill>
                <a:effectLst/>
                <a:latin typeface="+mn-lt"/>
                <a:ea typeface="+mn-ea"/>
                <a:cs typeface="+mn-cs"/>
              </a:rPr>
              <a:t> The problem with the conclusion, however, was that the number of potential ailments, i.e. over 800, was so large that it created a high probability that at least one ailment would exhibit the appearance of a statistically significant difference by chance alone; </a:t>
            </a:r>
            <a:r>
              <a:rPr lang="en-US" sz="1200" b="0" i="0" kern="1200" dirty="0" err="1">
                <a:solidFill>
                  <a:schemeClr val="tx1"/>
                </a:solidFill>
                <a:effectLst/>
                <a:latin typeface="+mn-lt"/>
                <a:ea typeface="+mn-ea"/>
                <a:cs typeface="+mn-cs"/>
              </a:rPr>
              <a:t>ie</a:t>
            </a:r>
            <a:r>
              <a:rPr lang="en-US" sz="1200" b="0" i="0" kern="1200" dirty="0">
                <a:solidFill>
                  <a:schemeClr val="tx1"/>
                </a:solidFill>
                <a:effectLst/>
                <a:latin typeface="+mn-lt"/>
                <a:ea typeface="+mn-ea"/>
                <a:cs typeface="+mn-cs"/>
              </a:rPr>
              <a:t>. the </a:t>
            </a:r>
            <a:r>
              <a:rPr lang="en-US" sz="1200" b="0" i="0" u="none" strike="noStrike" kern="1200" dirty="0">
                <a:solidFill>
                  <a:schemeClr val="tx1"/>
                </a:solidFill>
                <a:effectLst/>
                <a:latin typeface="+mn-lt"/>
                <a:ea typeface="+mn-ea"/>
                <a:cs typeface="+mn-cs"/>
                <a:hlinkClick r:id="rId5" tooltip="Multiple comparisons problem"/>
              </a:rPr>
              <a:t>multiple comparisons problem</a:t>
            </a:r>
            <a:r>
              <a:rPr lang="en-US" sz="1200" b="0" i="0" kern="1200" dirty="0">
                <a:solidFill>
                  <a:schemeClr val="tx1"/>
                </a:solidFill>
                <a:effectLst/>
                <a:latin typeface="+mn-lt"/>
                <a:ea typeface="+mn-ea"/>
                <a:cs typeface="+mn-cs"/>
              </a:rPr>
              <a:t>. Subsequent studies failed to show any links between power lines and childhood leukemia, neither in causation nor even in correlation.</a:t>
            </a:r>
            <a:r>
              <a:rPr lang="en-US" sz="1200" b="0" i="0" u="none" strike="noStrike" kern="1200" baseline="30000" dirty="0">
                <a:solidFill>
                  <a:schemeClr val="tx1"/>
                </a:solidFill>
                <a:effectLst/>
                <a:latin typeface="+mn-lt"/>
                <a:ea typeface="+mn-ea"/>
                <a:cs typeface="+mn-cs"/>
                <a:hlinkClick r:id="rId6"/>
              </a:rPr>
              <a:t>[7]</a:t>
            </a:r>
            <a:endParaRPr lang="en-US" dirty="0">
              <a:latin typeface="Calibri" charset="0"/>
            </a:endParaRPr>
          </a:p>
        </p:txBody>
      </p:sp>
    </p:spTree>
    <p:extLst>
      <p:ext uri="{BB962C8B-B14F-4D97-AF65-F5344CB8AC3E}">
        <p14:creationId xmlns:p14="http://schemas.microsoft.com/office/powerpoint/2010/main" val="405146704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78850"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eaLnBrk="1" hangingPunct="1">
              <a:spcBef>
                <a:spcPct val="0"/>
              </a:spcBef>
            </a:pPr>
            <a:endParaRPr lang="en-US">
              <a:latin typeface="Calibri" charset="0"/>
            </a:endParaRPr>
          </a:p>
        </p:txBody>
      </p:sp>
    </p:spTree>
    <p:extLst>
      <p:ext uri="{BB962C8B-B14F-4D97-AF65-F5344CB8AC3E}">
        <p14:creationId xmlns:p14="http://schemas.microsoft.com/office/powerpoint/2010/main" val="12053736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778407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18487585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24131813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Examples:</a:t>
            </a:r>
          </a:p>
          <a:p>
            <a:r>
              <a:rPr lang="en-US" baseline="0" dirty="0"/>
              <a:t>Anomaly and Outlier detection</a:t>
            </a:r>
          </a:p>
          <a:p>
            <a:r>
              <a:rPr lang="en-US" baseline="0" dirty="0"/>
              <a:t>Principal component analysis</a:t>
            </a:r>
          </a:p>
        </p:txBody>
      </p:sp>
    </p:spTree>
    <p:extLst>
      <p:ext uri="{BB962C8B-B14F-4D97-AF65-F5344CB8AC3E}">
        <p14:creationId xmlns:p14="http://schemas.microsoft.com/office/powerpoint/2010/main" val="15522357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34391904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833467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81886582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tags" Target="../tags/tag5.xml"/><Relationship Id="rId7" Type="http://schemas.openxmlformats.org/officeDocument/2006/relationships/image" Target="../media/image1.emf"/><Relationship Id="rId2" Type="http://schemas.openxmlformats.org/officeDocument/2006/relationships/tags" Target="../tags/tag4.xml"/><Relationship Id="rId1" Type="http://schemas.openxmlformats.org/officeDocument/2006/relationships/vmlDrawing" Target="../drawings/vmlDrawing2.vml"/><Relationship Id="rId6" Type="http://schemas.openxmlformats.org/officeDocument/2006/relationships/oleObject" Target="../embeddings/oleObject2.bin"/><Relationship Id="rId5" Type="http://schemas.openxmlformats.org/officeDocument/2006/relationships/image" Target="../media/image3.png"/><Relationship Id="rId4"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vmlDrawing" Target="../drawings/vmlDrawing3.vml"/><Relationship Id="rId6" Type="http://schemas.openxmlformats.org/officeDocument/2006/relationships/image" Target="../media/image1.emf"/><Relationship Id="rId5" Type="http://schemas.openxmlformats.org/officeDocument/2006/relationships/oleObject" Target="../embeddings/oleObject3.bin"/><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tags" Target="../tags/tag9.xml"/><Relationship Id="rId2" Type="http://schemas.openxmlformats.org/officeDocument/2006/relationships/tags" Target="../tags/tag8.xml"/><Relationship Id="rId1" Type="http://schemas.openxmlformats.org/officeDocument/2006/relationships/vmlDrawing" Target="../drawings/vmlDrawing4.vml"/><Relationship Id="rId6" Type="http://schemas.openxmlformats.org/officeDocument/2006/relationships/image" Target="../media/image1.emf"/><Relationship Id="rId5" Type="http://schemas.openxmlformats.org/officeDocument/2006/relationships/oleObject" Target="../embeddings/oleObject4.bin"/><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tags" Target="../tags/tag10.xml"/><Relationship Id="rId7" Type="http://schemas.openxmlformats.org/officeDocument/2006/relationships/image" Target="../media/image1.emf"/><Relationship Id="rId2" Type="http://schemas.openxmlformats.org/officeDocument/2006/relationships/vmlDrawing" Target="../drawings/vmlDrawing5.vml"/><Relationship Id="rId1" Type="http://schemas.openxmlformats.org/officeDocument/2006/relationships/themeOverride" Target="../theme/themeOverride1.xml"/><Relationship Id="rId6" Type="http://schemas.openxmlformats.org/officeDocument/2006/relationships/oleObject" Target="../embeddings/oleObject5.bin"/><Relationship Id="rId5" Type="http://schemas.openxmlformats.org/officeDocument/2006/relationships/slideMaster" Target="../slideMasters/slideMaster1.xml"/><Relationship Id="rId4" Type="http://schemas.openxmlformats.org/officeDocument/2006/relationships/tags" Target="../tags/tag1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tags" Target="../tags/tag12.xml"/><Relationship Id="rId7" Type="http://schemas.openxmlformats.org/officeDocument/2006/relationships/image" Target="../media/image1.emf"/><Relationship Id="rId2" Type="http://schemas.openxmlformats.org/officeDocument/2006/relationships/vmlDrawing" Target="../drawings/vmlDrawing6.vml"/><Relationship Id="rId1" Type="http://schemas.openxmlformats.org/officeDocument/2006/relationships/themeOverride" Target="../theme/themeOverride2.xml"/><Relationship Id="rId6" Type="http://schemas.openxmlformats.org/officeDocument/2006/relationships/oleObject" Target="../embeddings/oleObject6.bin"/><Relationship Id="rId5" Type="http://schemas.openxmlformats.org/officeDocument/2006/relationships/slideMaster" Target="../slideMasters/slideMaster1.xml"/><Relationship Id="rId4" Type="http://schemas.openxmlformats.org/officeDocument/2006/relationships/tags" Target="../tags/tag1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 Title slide">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E76A837B-F77B-44AA-9492-374B857C8265}"/>
              </a:ext>
            </a:extLst>
          </p:cNvPr>
          <p:cNvGraphicFramePr>
            <a:graphicFrameLocks noChangeAspect="1"/>
          </p:cNvGraphicFramePr>
          <p:nvPr userDrawn="1">
            <p:custDataLst>
              <p:tags r:id="rId2"/>
            </p:custDataLst>
            <p:extLst>
              <p:ext uri="{D42A27DB-BD31-4B8C-83A1-F6EECF244321}">
                <p14:modId xmlns:p14="http://schemas.microsoft.com/office/powerpoint/2010/main" val="65269914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049" name="think-cell Slide" r:id="rId6" imgW="359" imgH="355" progId="TCLayout.ActiveDocument.1">
                  <p:embed/>
                </p:oleObj>
              </mc:Choice>
              <mc:Fallback>
                <p:oleObj name="think-cell Slide" r:id="rId6" imgW="359" imgH="355" progId="TCLayout.ActiveDocument.1">
                  <p:embed/>
                  <p:pic>
                    <p:nvPicPr>
                      <p:cNvPr id="5" name="Object 4" hidden="1">
                        <a:extLst>
                          <a:ext uri="{FF2B5EF4-FFF2-40B4-BE49-F238E27FC236}">
                            <a16:creationId xmlns:a16="http://schemas.microsoft.com/office/drawing/2014/main" id="{E76A837B-F77B-44AA-9492-374B857C8265}"/>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737BB5B5-1375-4580-BC78-87C6382D72E8}"/>
              </a:ext>
            </a:extLst>
          </p:cNvPr>
          <p:cNvSpPr/>
          <p:nvPr userDrawn="1">
            <p:custDataLst>
              <p:tags r:id="rId3"/>
            </p:custDataLst>
          </p:nvPr>
        </p:nvSpPr>
        <p:spPr>
          <a:xfrm>
            <a:off x="0" y="0"/>
            <a:ext cx="158750" cy="15875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a:endParaRPr lang="en-US" sz="6000" b="1" i="0" baseline="0" dirty="0">
              <a:solidFill>
                <a:schemeClr val="tx1"/>
              </a:solidFill>
              <a:latin typeface="Arial" panose="020B0604020202020204" pitchFamily="34" charset="0"/>
              <a:ea typeface="+mj-ea"/>
              <a:cs typeface="+mj-cs"/>
              <a:sym typeface="Arial" panose="020B0604020202020204" pitchFamily="34" charset="0"/>
            </a:endParaRPr>
          </a:p>
        </p:txBody>
      </p:sp>
      <p:sp>
        <p:nvSpPr>
          <p:cNvPr id="2" name="Title 1">
            <a:extLst>
              <a:ext uri="{FF2B5EF4-FFF2-40B4-BE49-F238E27FC236}">
                <a16:creationId xmlns:a16="http://schemas.microsoft.com/office/drawing/2014/main" id="{7C0A3187-68B4-DC4E-8270-F8C9982E27D8}"/>
              </a:ext>
            </a:extLst>
          </p:cNvPr>
          <p:cNvSpPr>
            <a:spLocks noGrp="1"/>
          </p:cNvSpPr>
          <p:nvPr>
            <p:ph type="ctrTitle"/>
          </p:nvPr>
        </p:nvSpPr>
        <p:spPr>
          <a:xfrm>
            <a:off x="2640012" y="1477652"/>
            <a:ext cx="8713787" cy="2385939"/>
          </a:xfrm>
          <a:prstGeom prst="roundRect">
            <a:avLst>
              <a:gd name="adj" fmla="val 4018"/>
            </a:avLst>
          </a:prstGeom>
        </p:spPr>
        <p:txBody>
          <a:bodyPr tIns="720000" rIns="144000" bIns="720000" anchor="t" anchorCtr="0">
            <a:noAutofit/>
          </a:bodyPr>
          <a:lstStyle>
            <a:lvl1pPr algn="r">
              <a:defRPr sz="6000" b="1">
                <a:solidFill>
                  <a:schemeClr val="bg1"/>
                </a:solidFill>
                <a:latin typeface="+mj-lt"/>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9CD93A6C-FEA1-1244-999B-550BF558497B}"/>
              </a:ext>
            </a:extLst>
          </p:cNvPr>
          <p:cNvSpPr>
            <a:spLocks noGrp="1"/>
          </p:cNvSpPr>
          <p:nvPr>
            <p:ph type="subTitle" idx="1"/>
          </p:nvPr>
        </p:nvSpPr>
        <p:spPr>
          <a:xfrm>
            <a:off x="2640011" y="3966454"/>
            <a:ext cx="8713788" cy="930244"/>
          </a:xfrm>
          <a:prstGeom prst="roundRect">
            <a:avLst>
              <a:gd name="adj" fmla="val 8543"/>
            </a:avLst>
          </a:prstGeom>
          <a:solidFill>
            <a:schemeClr val="tx1">
              <a:lumMod val="75000"/>
              <a:lumOff val="25000"/>
            </a:schemeClr>
          </a:solidFill>
          <a:ln>
            <a:noFill/>
          </a:ln>
          <a:effectLst>
            <a:outerShdw blurRad="50800" dist="38100" dir="2700000" algn="tl" rotWithShape="0">
              <a:prstClr val="black">
                <a:alpha val="40000"/>
              </a:prstClr>
            </a:outerShdw>
          </a:effectLst>
          <a:scene3d>
            <a:camera prst="orthographicFront">
              <a:rot lat="0" lon="0" rev="0"/>
            </a:camera>
            <a:lightRig rig="chilly" dir="t">
              <a:rot lat="0" lon="0" rev="18480000"/>
            </a:lightRig>
          </a:scene3d>
          <a:sp3d prstMaterial="clear">
            <a:bevelT h="63500"/>
          </a:sp3d>
        </p:spPr>
        <p:txBody>
          <a:bodyPr lIns="90000" tIns="251999" rIns="144000">
            <a:noAutofit/>
          </a:bodyPr>
          <a:lstStyle>
            <a:lvl1pPr marL="0" indent="0" algn="r">
              <a:buNone/>
              <a:defRPr sz="2800" b="0" i="0">
                <a:ln>
                  <a:noFill/>
                </a:ln>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6" name="Text Placeholder 4">
            <a:extLst>
              <a:ext uri="{FF2B5EF4-FFF2-40B4-BE49-F238E27FC236}">
                <a16:creationId xmlns:a16="http://schemas.microsoft.com/office/drawing/2014/main" id="{32B1FC95-0CE2-064A-986C-6BD9547F98FC}"/>
              </a:ext>
            </a:extLst>
          </p:cNvPr>
          <p:cNvSpPr txBox="1">
            <a:spLocks/>
          </p:cNvSpPr>
          <p:nvPr userDrawn="1"/>
        </p:nvSpPr>
        <p:spPr>
          <a:xfrm>
            <a:off x="435420" y="6165850"/>
            <a:ext cx="2232025" cy="421530"/>
          </a:xfrm>
          <a:prstGeom prst="rect">
            <a:avLst/>
          </a:prstGeom>
        </p:spPr>
        <p:txBody>
          <a:bodyPr lIns="0" anchor="b" anchorCtr="0">
            <a:normAutofit/>
          </a:bodyPr>
          <a:lstStyle>
            <a:lvl1pPr marL="0" indent="0" algn="l" defTabSz="914400" rtl="0" eaLnBrk="1" latinLnBrk="0" hangingPunct="1">
              <a:lnSpc>
                <a:spcPct val="90000"/>
              </a:lnSpc>
              <a:spcBef>
                <a:spcPts val="1000"/>
              </a:spcBef>
              <a:buFontTx/>
              <a:buNone/>
              <a:defRPr sz="1400" b="0" i="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Font typeface="Courier New" panose="02070309020205020404" pitchFamily="49" charset="0"/>
              <a:buChar char="o"/>
              <a:defRPr sz="2400" b="0" i="0" kern="1200">
                <a:solidFill>
                  <a:schemeClr val="tx1"/>
                </a:solidFill>
                <a:latin typeface="Montserrat" pitchFamily="2" charset="77"/>
                <a:ea typeface="+mn-ea"/>
                <a:cs typeface="+mn-cs"/>
              </a:defRPr>
            </a:lvl2pPr>
            <a:lvl3pPr marL="1257300" indent="-342900" algn="l" defTabSz="914400" rtl="0" eaLnBrk="1" latinLnBrk="0" hangingPunct="1">
              <a:lnSpc>
                <a:spcPct val="90000"/>
              </a:lnSpc>
              <a:spcBef>
                <a:spcPts val="500"/>
              </a:spcBef>
              <a:buFont typeface="Courier New" panose="02070309020205020404" pitchFamily="49" charset="0"/>
              <a:buChar char="o"/>
              <a:defRPr sz="2000" b="0" i="0" kern="1200">
                <a:solidFill>
                  <a:schemeClr val="tx1"/>
                </a:solidFill>
                <a:latin typeface="Montserrat" pitchFamily="2" charset="77"/>
                <a:ea typeface="+mn-ea"/>
                <a:cs typeface="+mn-cs"/>
              </a:defRPr>
            </a:lvl3pPr>
            <a:lvl4pPr marL="1657350" indent="-285750" algn="l" defTabSz="914400" rtl="0" eaLnBrk="1" latinLnBrk="0" hangingPunct="1">
              <a:lnSpc>
                <a:spcPct val="90000"/>
              </a:lnSpc>
              <a:spcBef>
                <a:spcPts val="500"/>
              </a:spcBef>
              <a:buFont typeface="Courier New" panose="02070309020205020404" pitchFamily="49" charset="0"/>
              <a:buChar char="o"/>
              <a:defRPr sz="1800" b="0" i="0" kern="1200">
                <a:solidFill>
                  <a:schemeClr val="tx1"/>
                </a:solidFill>
                <a:latin typeface="Montserrat" pitchFamily="2" charset="77"/>
                <a:ea typeface="+mn-ea"/>
                <a:cs typeface="+mn-cs"/>
              </a:defRPr>
            </a:lvl4pPr>
            <a:lvl5pPr marL="2114550" indent="-285750" algn="l" defTabSz="914400" rtl="0" eaLnBrk="1" latinLnBrk="0" hangingPunct="1">
              <a:lnSpc>
                <a:spcPct val="90000"/>
              </a:lnSpc>
              <a:spcBef>
                <a:spcPts val="500"/>
              </a:spcBef>
              <a:buFont typeface="Courier New" panose="02070309020205020404" pitchFamily="49" charset="0"/>
              <a:buChar char="o"/>
              <a:defRPr sz="1600" b="0" i="0" kern="1200">
                <a:solidFill>
                  <a:schemeClr val="tx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Courier New" panose="02070309020205020404" pitchFamily="49" charset="0"/>
              <a:buChar char="o"/>
              <a:defRPr sz="12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b="1" dirty="0">
                <a:solidFill>
                  <a:schemeClr val="bg1"/>
                </a:solidFill>
              </a:rPr>
              <a:t>london.edu</a:t>
            </a:r>
          </a:p>
        </p:txBody>
      </p:sp>
    </p:spTree>
    <p:extLst>
      <p:ext uri="{BB962C8B-B14F-4D97-AF65-F5344CB8AC3E}">
        <p14:creationId xmlns:p14="http://schemas.microsoft.com/office/powerpoint/2010/main" val="2476489527"/>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9" name="Content Placeholder 8"/>
          <p:cNvSpPr>
            <a:spLocks noGrp="1"/>
          </p:cNvSpPr>
          <p:nvPr>
            <p:ph sz="quarter" idx="13" hasCustomPrompt="1"/>
          </p:nvPr>
        </p:nvSpPr>
        <p:spPr bwMode="gray"/>
        <p:txBody>
          <a:bodyPr/>
          <a:lstStyle>
            <a:lvl1pPr>
              <a:defRPr baseline="0"/>
            </a:lvl1pPr>
            <a:lvl5pPr>
              <a:defRPr/>
            </a:lvl5pPr>
          </a:lstStyle>
          <a:p>
            <a:pPr lvl="0"/>
            <a:r>
              <a:rPr lang="en-GB" noProof="0" dirty="0"/>
              <a:t>&lt;Insert text. To format bullets select ‘Increase / Decrease List level’ on the Home Ribbon&gt;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a:p>
            <a:pPr lvl="5"/>
            <a:r>
              <a:rPr lang="en-GB" noProof="0" dirty="0"/>
              <a:t>Sixth level</a:t>
            </a:r>
          </a:p>
          <a:p>
            <a:pPr lvl="6"/>
            <a:r>
              <a:rPr lang="en-GB" noProof="0" dirty="0"/>
              <a:t>Seventh level</a:t>
            </a:r>
          </a:p>
          <a:p>
            <a:pPr lvl="7"/>
            <a:r>
              <a:rPr lang="en-GB" noProof="0" dirty="0"/>
              <a:t>Eighth level</a:t>
            </a:r>
          </a:p>
          <a:p>
            <a:pPr lvl="8"/>
            <a:r>
              <a:rPr lang="en-GB" noProof="0" dirty="0"/>
              <a:t>Ninth level</a:t>
            </a:r>
          </a:p>
        </p:txBody>
      </p:sp>
      <p:sp>
        <p:nvSpPr>
          <p:cNvPr id="3" name="Date Placeholder 2"/>
          <p:cNvSpPr>
            <a:spLocks noGrp="1"/>
          </p:cNvSpPr>
          <p:nvPr>
            <p:ph type="dt" sz="half" idx="18"/>
          </p:nvPr>
        </p:nvSpPr>
        <p:spPr/>
        <p:txBody>
          <a:bodyPr/>
          <a:lstStyle/>
          <a:p>
            <a:endParaRPr lang="en-GB" dirty="0"/>
          </a:p>
        </p:txBody>
      </p:sp>
      <p:sp>
        <p:nvSpPr>
          <p:cNvPr id="5" name="Footer Placeholder 4"/>
          <p:cNvSpPr>
            <a:spLocks noGrp="1"/>
          </p:cNvSpPr>
          <p:nvPr>
            <p:ph type="ftr" sz="quarter" idx="19"/>
          </p:nvPr>
        </p:nvSpPr>
        <p:spPr/>
        <p:txBody>
          <a:bodyPr/>
          <a:lstStyle/>
          <a:p>
            <a:endParaRPr lang="en-US"/>
          </a:p>
        </p:txBody>
      </p:sp>
      <p:sp>
        <p:nvSpPr>
          <p:cNvPr id="6" name="Slide Number Placeholder 5"/>
          <p:cNvSpPr>
            <a:spLocks noGrp="1"/>
          </p:cNvSpPr>
          <p:nvPr>
            <p:ph type="sldNum" sz="quarter" idx="20"/>
          </p:nvPr>
        </p:nvSpPr>
        <p:spPr/>
        <p:txBody>
          <a:bodyPr/>
          <a:lstStyle/>
          <a:p>
            <a:fld id="{E795F9D2-54C8-B043-B453-81BCEC660717}" type="slidenum">
              <a:rPr lang="en-US" smtClean="0"/>
              <a:t>‹#›</a:t>
            </a:fld>
            <a:endParaRPr lang="en-US"/>
          </a:p>
        </p:txBody>
      </p:sp>
      <p:sp>
        <p:nvSpPr>
          <p:cNvPr id="8" name="Title 1">
            <a:extLst>
              <a:ext uri="{FF2B5EF4-FFF2-40B4-BE49-F238E27FC236}">
                <a16:creationId xmlns:a16="http://schemas.microsoft.com/office/drawing/2014/main" id="{2B8B5782-D435-BA44-981B-18483EBBC94D}"/>
              </a:ext>
            </a:extLst>
          </p:cNvPr>
          <p:cNvSpPr>
            <a:spLocks noGrp="1"/>
          </p:cNvSpPr>
          <p:nvPr>
            <p:ph type="title"/>
          </p:nvPr>
        </p:nvSpPr>
        <p:spPr>
          <a:xfrm>
            <a:off x="2562224" y="365126"/>
            <a:ext cx="8791575" cy="504000"/>
          </a:xfrm>
        </p:spPr>
        <p:txBody>
          <a:bodyPr/>
          <a:lstStyle/>
          <a:p>
            <a:r>
              <a:rPr lang="en-US"/>
              <a:t>Click to edit Master title style</a:t>
            </a:r>
            <a:endParaRPr lang="en-GB" dirty="0"/>
          </a:p>
        </p:txBody>
      </p:sp>
      <p:sp>
        <p:nvSpPr>
          <p:cNvPr id="13" name="Text Placeholder 2">
            <a:extLst>
              <a:ext uri="{FF2B5EF4-FFF2-40B4-BE49-F238E27FC236}">
                <a16:creationId xmlns:a16="http://schemas.microsoft.com/office/drawing/2014/main" id="{B9939DA7-769D-904B-894E-BEC46D0DB06A}"/>
              </a:ext>
            </a:extLst>
          </p:cNvPr>
          <p:cNvSpPr>
            <a:spLocks noGrp="1"/>
          </p:cNvSpPr>
          <p:nvPr>
            <p:ph type="body" idx="12"/>
          </p:nvPr>
        </p:nvSpPr>
        <p:spPr>
          <a:xfrm>
            <a:off x="2562224" y="895615"/>
            <a:ext cx="8789989" cy="377736"/>
          </a:xfrm>
          <a:prstGeom prst="roundRect">
            <a:avLst/>
          </a:prstGeom>
          <a:solidFill>
            <a:schemeClr val="tx1">
              <a:lumMod val="75000"/>
              <a:lumOff val="25000"/>
            </a:schemeClr>
          </a:solidFill>
          <a:ln>
            <a:noFill/>
          </a:ln>
          <a:effectLst>
            <a:outerShdw blurRad="50800" dist="38100" dir="2700000" algn="tl" rotWithShape="0">
              <a:prstClr val="black">
                <a:alpha val="40000"/>
              </a:prstClr>
            </a:outerShdw>
          </a:effectLst>
          <a:scene3d>
            <a:camera prst="orthographicFront">
              <a:rot lat="0" lon="0" rev="0"/>
            </a:camera>
            <a:lightRig rig="chilly" dir="t">
              <a:rot lat="0" lon="0" rev="18480000"/>
            </a:lightRig>
          </a:scene3d>
          <a:sp3d prstMaterial="clear">
            <a:bevelT h="63500"/>
          </a:sp3d>
        </p:spPr>
        <p:txBody>
          <a:bodyPr vert="horz" lIns="90000" tIns="36000" rIns="144000" bIns="36000" rtlCol="0">
            <a:noAutofit/>
          </a:bodyPr>
          <a:lstStyle>
            <a:lvl1pPr marL="0" indent="0" algn="r">
              <a:buNone/>
              <a:defRPr lang="en-US" sz="2000" dirty="0">
                <a:ln>
                  <a:noFill/>
                </a:ln>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r">
              <a:buNone/>
            </a:pPr>
            <a:r>
              <a:rPr lang="en-US"/>
              <a:t>Click to edit Master text styles</a:t>
            </a:r>
          </a:p>
        </p:txBody>
      </p:sp>
    </p:spTree>
    <p:extLst>
      <p:ext uri="{BB962C8B-B14F-4D97-AF65-F5344CB8AC3E}">
        <p14:creationId xmlns:p14="http://schemas.microsoft.com/office/powerpoint/2010/main" val="6552919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513691" y="1271089"/>
            <a:ext cx="10840108" cy="4244719"/>
          </a:xfrm>
        </p:spPr>
        <p:txBody>
          <a:bodyPr/>
          <a:lstStyle>
            <a:lvl1pPr marL="300234" indent="-300234">
              <a:buFont typeface="Arial" panose="020B0604020202020204" pitchFamily="34" charset="0"/>
              <a:buChar char="•"/>
              <a:defRPr sz="3200">
                <a:solidFill>
                  <a:schemeClr val="bg1"/>
                </a:solidFill>
              </a:defRPr>
            </a:lvl1pPr>
            <a:lvl2pPr marL="472809" indent="-157603">
              <a:spcBef>
                <a:spcPts val="1052"/>
              </a:spcBef>
              <a:buFont typeface="Arial" panose="020B0604020202020204" pitchFamily="34" charset="0"/>
              <a:buChar char="−"/>
              <a:defRPr>
                <a:solidFill>
                  <a:schemeClr val="bg1"/>
                </a:solidFill>
              </a:defRPr>
            </a:lvl2pPr>
            <a:lvl3pPr marL="630412" indent="-157603">
              <a:buFont typeface="Arial" panose="020B0604020202020204" pitchFamily="34" charset="0"/>
              <a:buChar char="•"/>
              <a:defRPr sz="1400">
                <a:solidFill>
                  <a:schemeClr val="bg1"/>
                </a:solidFill>
              </a:defRPr>
            </a:lvl3pPr>
            <a:lvl4pPr marL="393361" indent="0">
              <a:buNone/>
              <a:defRPr sz="1800"/>
            </a:lvl4pPr>
            <a:lvl5pPr marL="788113" indent="0">
              <a:buNone/>
              <a:defRPr/>
            </a:lvl5pPr>
          </a:lstStyle>
          <a:p>
            <a:pPr lvl="0"/>
            <a:r>
              <a:rPr lang="en-US"/>
              <a:t>Click to edit Master text styles</a:t>
            </a:r>
          </a:p>
          <a:p>
            <a:pPr lvl="1"/>
            <a:r>
              <a:rPr lang="en-US"/>
              <a:t>Second level</a:t>
            </a:r>
          </a:p>
          <a:p>
            <a:pPr lvl="2"/>
            <a:r>
              <a:rPr lang="en-US"/>
              <a:t>Third level</a:t>
            </a:r>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p>
            <a:fld id="{E795F9D2-54C8-B043-B453-81BCEC660717}" type="slidenum">
              <a:rPr lang="en-US" smtClean="0"/>
              <a:t>‹#›</a:t>
            </a:fld>
            <a:endParaRPr lang="en-US"/>
          </a:p>
        </p:txBody>
      </p:sp>
      <p:sp>
        <p:nvSpPr>
          <p:cNvPr id="8" name="Title 1">
            <a:extLst>
              <a:ext uri="{FF2B5EF4-FFF2-40B4-BE49-F238E27FC236}">
                <a16:creationId xmlns:a16="http://schemas.microsoft.com/office/drawing/2014/main" id="{D55AA41A-93AB-0041-9710-3831F32402F0}"/>
              </a:ext>
            </a:extLst>
          </p:cNvPr>
          <p:cNvSpPr>
            <a:spLocks noGrp="1"/>
          </p:cNvSpPr>
          <p:nvPr>
            <p:ph type="title"/>
          </p:nvPr>
        </p:nvSpPr>
        <p:spPr>
          <a:xfrm>
            <a:off x="2562224" y="365126"/>
            <a:ext cx="8791575" cy="504000"/>
          </a:xfrm>
        </p:spPr>
        <p:txBody>
          <a:bodyPr/>
          <a:lstStyle/>
          <a:p>
            <a:r>
              <a:rPr lang="en-US"/>
              <a:t>Click to edit Master title style</a:t>
            </a:r>
            <a:endParaRPr lang="en-US" dirty="0"/>
          </a:p>
        </p:txBody>
      </p:sp>
    </p:spTree>
    <p:extLst>
      <p:ext uri="{BB962C8B-B14F-4D97-AF65-F5344CB8AC3E}">
        <p14:creationId xmlns:p14="http://schemas.microsoft.com/office/powerpoint/2010/main" val="423337754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11800" y="1272828"/>
            <a:ext cx="5338045" cy="4525963"/>
          </a:xfrm>
        </p:spPr>
        <p:txBody>
          <a:bodyPr/>
          <a:lstStyle>
            <a:lvl1pPr marL="315205" indent="-315205">
              <a:spcBef>
                <a:spcPts val="1052"/>
              </a:spcBef>
              <a:buFont typeface="Arial" panose="020B0604020202020204" pitchFamily="34" charset="0"/>
              <a:buChar char="•"/>
              <a:defRPr sz="2100">
                <a:solidFill>
                  <a:schemeClr val="bg1"/>
                </a:solidFill>
              </a:defRPr>
            </a:lvl1pPr>
            <a:lvl2pPr marL="472809" indent="-157603">
              <a:buFont typeface="Arial" panose="020B0604020202020204" pitchFamily="34" charset="0"/>
              <a:buChar char="−"/>
              <a:defRPr sz="1600">
                <a:solidFill>
                  <a:schemeClr val="bg1"/>
                </a:solidFill>
              </a:defRPr>
            </a:lvl2pPr>
            <a:lvl3pPr marL="630412" indent="-157603">
              <a:buFont typeface="Arial" panose="020B0604020202020204" pitchFamily="34" charset="0"/>
              <a:buChar char="•"/>
              <a:defRPr sz="1400">
                <a:solidFill>
                  <a:schemeClr val="bg1"/>
                </a:solidFill>
              </a:defRPr>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795F9D2-54C8-B043-B453-81BCEC660717}" type="slidenum">
              <a:rPr lang="en-US" smtClean="0"/>
              <a:t>‹#›</a:t>
            </a:fld>
            <a:endParaRPr lang="en-US"/>
          </a:p>
        </p:txBody>
      </p:sp>
      <p:sp>
        <p:nvSpPr>
          <p:cNvPr id="10" name="Content Placeholder 2"/>
          <p:cNvSpPr>
            <a:spLocks noGrp="1"/>
          </p:cNvSpPr>
          <p:nvPr>
            <p:ph sz="half" idx="13"/>
          </p:nvPr>
        </p:nvSpPr>
        <p:spPr>
          <a:xfrm>
            <a:off x="6339924" y="1272828"/>
            <a:ext cx="5013875" cy="4525963"/>
          </a:xfrm>
        </p:spPr>
        <p:txBody>
          <a:bodyPr/>
          <a:lstStyle>
            <a:lvl1pPr marL="315205" indent="-315205">
              <a:spcBef>
                <a:spcPts val="1052"/>
              </a:spcBef>
              <a:buFont typeface="Arial" panose="020B0604020202020204" pitchFamily="34" charset="0"/>
              <a:buChar char="•"/>
              <a:defRPr sz="2100">
                <a:solidFill>
                  <a:schemeClr val="bg1"/>
                </a:solidFill>
              </a:defRPr>
            </a:lvl1pPr>
            <a:lvl2pPr marL="472809" indent="-157603">
              <a:buFont typeface="Arial" panose="020B0604020202020204" pitchFamily="34" charset="0"/>
              <a:buChar char="−"/>
              <a:defRPr sz="1600">
                <a:solidFill>
                  <a:schemeClr val="bg1"/>
                </a:solidFill>
              </a:defRPr>
            </a:lvl2pPr>
            <a:lvl3pPr marL="630412" indent="-157603">
              <a:buFont typeface="Arial" panose="020B0604020202020204" pitchFamily="34" charset="0"/>
              <a:buChar char="•"/>
              <a:defRPr sz="1400">
                <a:solidFill>
                  <a:schemeClr val="bg1"/>
                </a:solidFill>
              </a:defRPr>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p:txBody>
      </p:sp>
      <p:sp>
        <p:nvSpPr>
          <p:cNvPr id="9" name="Title 1">
            <a:extLst>
              <a:ext uri="{FF2B5EF4-FFF2-40B4-BE49-F238E27FC236}">
                <a16:creationId xmlns:a16="http://schemas.microsoft.com/office/drawing/2014/main" id="{A49EB9E1-AFCA-3F41-BFA2-1F4DBAD0DD02}"/>
              </a:ext>
            </a:extLst>
          </p:cNvPr>
          <p:cNvSpPr>
            <a:spLocks noGrp="1"/>
          </p:cNvSpPr>
          <p:nvPr>
            <p:ph type="title"/>
          </p:nvPr>
        </p:nvSpPr>
        <p:spPr>
          <a:xfrm>
            <a:off x="2562224" y="365126"/>
            <a:ext cx="8791575" cy="504000"/>
          </a:xfrm>
        </p:spPr>
        <p:txBody>
          <a:bodyPr/>
          <a:lstStyle/>
          <a:p>
            <a:r>
              <a:rPr lang="en-US"/>
              <a:t>Click to edit Master title style</a:t>
            </a:r>
            <a:endParaRPr lang="en-GB" dirty="0"/>
          </a:p>
        </p:txBody>
      </p:sp>
    </p:spTree>
    <p:extLst>
      <p:ext uri="{BB962C8B-B14F-4D97-AF65-F5344CB8AC3E}">
        <p14:creationId xmlns:p14="http://schemas.microsoft.com/office/powerpoint/2010/main" val="34527702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only no subtitle">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D52939BA-0151-438C-B2E7-1D87B127AA18}"/>
              </a:ext>
            </a:extLst>
          </p:cNvPr>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073" name="think-cell Slide" r:id="rId5" imgW="359" imgH="355" progId="TCLayout.ActiveDocument.1">
                  <p:embed/>
                </p:oleObj>
              </mc:Choice>
              <mc:Fallback>
                <p:oleObj name="think-cell Slide" r:id="rId5" imgW="359" imgH="355" progId="TCLayout.ActiveDocument.1">
                  <p:embed/>
                  <p:pic>
                    <p:nvPicPr>
                      <p:cNvPr id="6" name="Object 5" hidden="1">
                        <a:extLst>
                          <a:ext uri="{FF2B5EF4-FFF2-40B4-BE49-F238E27FC236}">
                            <a16:creationId xmlns:a16="http://schemas.microsoft.com/office/drawing/2014/main" id="{D52939BA-0151-438C-B2E7-1D87B127AA18}"/>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D8E79EA5-A9AA-495B-A959-C19B9225E1C4}"/>
              </a:ext>
            </a:extLst>
          </p:cNvPr>
          <p:cNvSpPr/>
          <p:nvPr userDrawn="1">
            <p:custDataLst>
              <p:tags r:id="rId3"/>
            </p:custDataLst>
          </p:nvPr>
        </p:nvSpPr>
        <p:spPr>
          <a:xfrm>
            <a:off x="0" y="0"/>
            <a:ext cx="158750" cy="15875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a:endParaRPr lang="en-US" sz="2400" b="1" i="0" baseline="0" dirty="0">
              <a:solidFill>
                <a:schemeClr val="tx1"/>
              </a:solidFill>
              <a:latin typeface="Arial" panose="020B0604020202020204" pitchFamily="34" charset="0"/>
              <a:ea typeface="+mj-ea"/>
              <a:cs typeface="+mj-cs"/>
              <a:sym typeface="Arial" panose="020B0604020202020204" pitchFamily="34" charset="0"/>
            </a:endParaRPr>
          </a:p>
        </p:txBody>
      </p:sp>
      <p:sp>
        <p:nvSpPr>
          <p:cNvPr id="2" name="Title 1">
            <a:extLst>
              <a:ext uri="{FF2B5EF4-FFF2-40B4-BE49-F238E27FC236}">
                <a16:creationId xmlns:a16="http://schemas.microsoft.com/office/drawing/2014/main" id="{BF0FCB8B-F596-4765-A09C-471EAF3A53ED}"/>
              </a:ext>
            </a:extLst>
          </p:cNvPr>
          <p:cNvSpPr>
            <a:spLocks noGrp="1"/>
          </p:cNvSpPr>
          <p:nvPr>
            <p:ph type="title"/>
          </p:nvPr>
        </p:nvSpPr>
        <p:spPr>
          <a:xfrm>
            <a:off x="2560638" y="365126"/>
            <a:ext cx="8791575" cy="504000"/>
          </a:xfrm>
          <a:solidFill>
            <a:schemeClr val="tx1">
              <a:lumMod val="90000"/>
              <a:lumOff val="10000"/>
            </a:schemeClr>
          </a:solidFill>
        </p:spPr>
        <p:txBody>
          <a:bodyPr/>
          <a:lstStyle/>
          <a:p>
            <a:r>
              <a:rPr lang="en-US"/>
              <a:t>Click to edit Master title style</a:t>
            </a:r>
            <a:endParaRPr lang="en-GB" dirty="0"/>
          </a:p>
        </p:txBody>
      </p:sp>
      <p:sp>
        <p:nvSpPr>
          <p:cNvPr id="7" name="Text Placeholder 2">
            <a:extLst>
              <a:ext uri="{FF2B5EF4-FFF2-40B4-BE49-F238E27FC236}">
                <a16:creationId xmlns:a16="http://schemas.microsoft.com/office/drawing/2014/main" id="{3F40676A-4257-A44A-9973-65110CD8C646}"/>
              </a:ext>
            </a:extLst>
          </p:cNvPr>
          <p:cNvSpPr>
            <a:spLocks noGrp="1"/>
          </p:cNvSpPr>
          <p:nvPr>
            <p:ph type="body" idx="12"/>
          </p:nvPr>
        </p:nvSpPr>
        <p:spPr>
          <a:xfrm>
            <a:off x="2562224" y="895615"/>
            <a:ext cx="8789989" cy="377736"/>
          </a:xfrm>
          <a:prstGeom prst="roundRect">
            <a:avLst/>
          </a:prstGeom>
          <a:solidFill>
            <a:schemeClr val="tx1">
              <a:lumMod val="75000"/>
              <a:lumOff val="25000"/>
            </a:schemeClr>
          </a:solidFill>
          <a:ln>
            <a:noFill/>
          </a:ln>
          <a:effectLst>
            <a:outerShdw blurRad="50800" dist="38100" dir="2700000" algn="tl" rotWithShape="0">
              <a:prstClr val="black">
                <a:alpha val="40000"/>
              </a:prstClr>
            </a:outerShdw>
          </a:effectLst>
          <a:scene3d>
            <a:camera prst="orthographicFront">
              <a:rot lat="0" lon="0" rev="0"/>
            </a:camera>
            <a:lightRig rig="chilly" dir="t">
              <a:rot lat="0" lon="0" rev="18480000"/>
            </a:lightRig>
          </a:scene3d>
          <a:sp3d prstMaterial="clear">
            <a:bevelT h="63500"/>
          </a:sp3d>
        </p:spPr>
        <p:txBody>
          <a:bodyPr vert="horz" lIns="90000" tIns="36000" rIns="144000" bIns="36000" rtlCol="0">
            <a:noAutofit/>
          </a:bodyPr>
          <a:lstStyle>
            <a:lvl1pPr marL="0" indent="0" algn="r">
              <a:buNone/>
              <a:defRPr lang="en-US" sz="2000" dirty="0">
                <a:ln>
                  <a:noFill/>
                </a:ln>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r">
              <a:buNone/>
            </a:pPr>
            <a:r>
              <a:rPr lang="en-US"/>
              <a:t>Click to edit Master text styles</a:t>
            </a:r>
          </a:p>
        </p:txBody>
      </p:sp>
    </p:spTree>
    <p:extLst>
      <p:ext uri="{BB962C8B-B14F-4D97-AF65-F5344CB8AC3E}">
        <p14:creationId xmlns:p14="http://schemas.microsoft.com/office/powerpoint/2010/main" val="34959869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Bullet">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3954CA60-4B9B-4455-BE07-FA29D123331C}"/>
              </a:ext>
            </a:extLst>
          </p:cNvPr>
          <p:cNvGraphicFramePr>
            <a:graphicFrameLocks noChangeAspect="1"/>
          </p:cNvGraphicFramePr>
          <p:nvPr userDrawn="1">
            <p:custDataLst>
              <p:tags r:id="rId2"/>
            </p:custDataLst>
            <p:extLst>
              <p:ext uri="{D42A27DB-BD31-4B8C-83A1-F6EECF244321}">
                <p14:modId xmlns:p14="http://schemas.microsoft.com/office/powerpoint/2010/main" val="258516614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4097" name="think-cell Slide" r:id="rId5" imgW="359" imgH="355" progId="TCLayout.ActiveDocument.1">
                  <p:embed/>
                </p:oleObj>
              </mc:Choice>
              <mc:Fallback>
                <p:oleObj name="think-cell Slide" r:id="rId5" imgW="359" imgH="355" progId="TCLayout.ActiveDocument.1">
                  <p:embed/>
                  <p:pic>
                    <p:nvPicPr>
                      <p:cNvPr id="4" name="Object 3" hidden="1">
                        <a:extLst>
                          <a:ext uri="{FF2B5EF4-FFF2-40B4-BE49-F238E27FC236}">
                            <a16:creationId xmlns:a16="http://schemas.microsoft.com/office/drawing/2014/main" id="{3954CA60-4B9B-4455-BE07-FA29D123331C}"/>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792350E6-4203-41A1-AFDA-00A28C2C0807}"/>
              </a:ext>
            </a:extLst>
          </p:cNvPr>
          <p:cNvSpPr/>
          <p:nvPr userDrawn="1">
            <p:custDataLst>
              <p:tags r:id="rId3"/>
            </p:custDataLst>
          </p:nvPr>
        </p:nvSpPr>
        <p:spPr>
          <a:xfrm>
            <a:off x="0" y="0"/>
            <a:ext cx="158750" cy="15875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a:endParaRPr lang="en-US" sz="2400" b="1" i="0" baseline="0" dirty="0">
              <a:solidFill>
                <a:schemeClr val="tx1"/>
              </a:solidFill>
              <a:latin typeface="Arial" panose="020B0604020202020204" pitchFamily="34" charset="0"/>
              <a:ea typeface="+mj-ea"/>
              <a:cs typeface="+mj-cs"/>
              <a:sym typeface="Arial" panose="020B0604020202020204" pitchFamily="34" charset="0"/>
            </a:endParaRPr>
          </a:p>
        </p:txBody>
      </p:sp>
      <p:sp>
        <p:nvSpPr>
          <p:cNvPr id="2" name="Title 1">
            <a:extLst>
              <a:ext uri="{FF2B5EF4-FFF2-40B4-BE49-F238E27FC236}">
                <a16:creationId xmlns:a16="http://schemas.microsoft.com/office/drawing/2014/main" id="{19685294-ADB8-4D93-BE0B-E025C359B0C3}"/>
              </a:ext>
            </a:extLst>
          </p:cNvPr>
          <p:cNvSpPr>
            <a:spLocks noGrp="1"/>
          </p:cNvSpPr>
          <p:nvPr>
            <p:ph type="title"/>
          </p:nvPr>
        </p:nvSpPr>
        <p:spPr>
          <a:xfrm>
            <a:off x="2562224" y="365126"/>
            <a:ext cx="8791575" cy="504000"/>
          </a:xfrm>
        </p:spPr>
        <p:txBody>
          <a:bodyPr/>
          <a:lstStyle/>
          <a:p>
            <a:r>
              <a:rPr lang="en-US"/>
              <a:t>Click to edit Master title style</a:t>
            </a:r>
            <a:endParaRPr lang="en-GB" dirty="0"/>
          </a:p>
        </p:txBody>
      </p:sp>
      <p:sp>
        <p:nvSpPr>
          <p:cNvPr id="7" name="Text Placeholder 6">
            <a:extLst>
              <a:ext uri="{FF2B5EF4-FFF2-40B4-BE49-F238E27FC236}">
                <a16:creationId xmlns:a16="http://schemas.microsoft.com/office/drawing/2014/main" id="{E165F7CB-3EC2-4633-9A7F-1E690CAA1D28}"/>
              </a:ext>
            </a:extLst>
          </p:cNvPr>
          <p:cNvSpPr>
            <a:spLocks noGrp="1"/>
          </p:cNvSpPr>
          <p:nvPr>
            <p:ph type="body" sz="quarter" idx="10"/>
          </p:nvPr>
        </p:nvSpPr>
        <p:spPr>
          <a:xfrm>
            <a:off x="407988" y="1376363"/>
            <a:ext cx="10944225" cy="4500562"/>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2842865705"/>
      </p:ext>
    </p:extLst>
  </p:cSld>
  <p:clrMapOvr>
    <a:masterClrMapping/>
  </p:clrMapOvr>
  <p:extLst>
    <p:ext uri="{DCECCB84-F9BA-43D5-87BE-67443E8EF086}">
      <p15:sldGuideLst xmlns:p15="http://schemas.microsoft.com/office/powerpoint/2012/main">
        <p15:guide id="1" orient="horz" pos="527"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One-5 word Text Slide">
    <p:bg>
      <p:bgPr>
        <a:solidFill>
          <a:schemeClr val="tx1"/>
        </a:solidFill>
        <a:effectLst/>
      </p:bgPr>
    </p:bg>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3954CA60-4B9B-4455-BE07-FA29D123331C}"/>
              </a:ext>
            </a:extLst>
          </p:cNvPr>
          <p:cNvGraphicFramePr>
            <a:graphicFrameLocks noChangeAspect="1"/>
          </p:cNvGraphicFramePr>
          <p:nvPr userDrawn="1">
            <p:custDataLst>
              <p:tags r:id="rId3"/>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5121" name="think-cell Slide" r:id="rId6" imgW="359" imgH="355" progId="TCLayout.ActiveDocument.1">
                  <p:embed/>
                </p:oleObj>
              </mc:Choice>
              <mc:Fallback>
                <p:oleObj name="think-cell Slide" r:id="rId6" imgW="359" imgH="355" progId="TCLayout.ActiveDocument.1">
                  <p:embed/>
                  <p:pic>
                    <p:nvPicPr>
                      <p:cNvPr id="4" name="Object 3" hidden="1">
                        <a:extLst>
                          <a:ext uri="{FF2B5EF4-FFF2-40B4-BE49-F238E27FC236}">
                            <a16:creationId xmlns:a16="http://schemas.microsoft.com/office/drawing/2014/main" id="{3954CA60-4B9B-4455-BE07-FA29D123331C}"/>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792350E6-4203-41A1-AFDA-00A28C2C0807}"/>
              </a:ext>
            </a:extLst>
          </p:cNvPr>
          <p:cNvSpPr/>
          <p:nvPr userDrawn="1">
            <p:custDataLst>
              <p:tags r:id="rId4"/>
            </p:custDataLst>
          </p:nvPr>
        </p:nvSpPr>
        <p:spPr>
          <a:xfrm>
            <a:off x="0" y="0"/>
            <a:ext cx="158750" cy="15875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a:endParaRPr lang="en-US" sz="2400" b="1" i="0" baseline="0" dirty="0">
              <a:solidFill>
                <a:schemeClr val="tx1"/>
              </a:solidFill>
              <a:latin typeface="Arial" panose="020B0604020202020204" pitchFamily="34" charset="0"/>
              <a:ea typeface="+mj-ea"/>
              <a:cs typeface="+mj-cs"/>
              <a:sym typeface="Arial" panose="020B0604020202020204" pitchFamily="34" charset="0"/>
            </a:endParaRPr>
          </a:p>
        </p:txBody>
      </p:sp>
      <p:sp>
        <p:nvSpPr>
          <p:cNvPr id="2" name="Title 1">
            <a:extLst>
              <a:ext uri="{FF2B5EF4-FFF2-40B4-BE49-F238E27FC236}">
                <a16:creationId xmlns:a16="http://schemas.microsoft.com/office/drawing/2014/main" id="{19685294-ADB8-4D93-BE0B-E025C359B0C3}"/>
              </a:ext>
            </a:extLst>
          </p:cNvPr>
          <p:cNvSpPr>
            <a:spLocks noGrp="1"/>
          </p:cNvSpPr>
          <p:nvPr>
            <p:ph type="title"/>
          </p:nvPr>
        </p:nvSpPr>
        <p:spPr>
          <a:xfrm>
            <a:off x="2562224" y="365126"/>
            <a:ext cx="8791575" cy="504000"/>
          </a:xfrm>
        </p:spPr>
        <p:txBody>
          <a:bodyPr/>
          <a:lstStyle/>
          <a:p>
            <a:r>
              <a:rPr lang="en-US"/>
              <a:t>Click to edit Master title style</a:t>
            </a:r>
            <a:endParaRPr lang="en-GB" dirty="0"/>
          </a:p>
        </p:txBody>
      </p:sp>
      <p:sp>
        <p:nvSpPr>
          <p:cNvPr id="7" name="Text Placeholder 6">
            <a:extLst>
              <a:ext uri="{FF2B5EF4-FFF2-40B4-BE49-F238E27FC236}">
                <a16:creationId xmlns:a16="http://schemas.microsoft.com/office/drawing/2014/main" id="{E165F7CB-3EC2-4633-9A7F-1E690CAA1D28}"/>
              </a:ext>
            </a:extLst>
          </p:cNvPr>
          <p:cNvSpPr>
            <a:spLocks noGrp="1"/>
          </p:cNvSpPr>
          <p:nvPr>
            <p:ph type="body" sz="quarter" idx="10"/>
          </p:nvPr>
        </p:nvSpPr>
        <p:spPr>
          <a:xfrm>
            <a:off x="407988" y="1376363"/>
            <a:ext cx="10944225" cy="4500562"/>
          </a:xfrm>
        </p:spPr>
        <p:txBody>
          <a:bodyPr anchor="ctr" anchorCtr="0"/>
          <a:lstStyle>
            <a:lvl1pPr marL="0" indent="0" algn="ctr">
              <a:buNone/>
              <a:defRPr sz="4000">
                <a:solidFill>
                  <a:schemeClr val="bg1"/>
                </a:solidFill>
              </a:defRPr>
            </a:lvl1pPr>
            <a:lvl2pPr marL="361950" indent="0">
              <a:buNone/>
              <a:defRPr/>
            </a:lvl2pPr>
            <a:lvl3pPr marL="715963" indent="0">
              <a:buNone/>
              <a:defRPr/>
            </a:lvl3pPr>
            <a:lvl4pPr marL="1077912" indent="0">
              <a:buNone/>
              <a:defRPr/>
            </a:lvl4pPr>
            <a:lvl5pPr marL="1431925" indent="0">
              <a:buNone/>
              <a:defRPr/>
            </a:lvl5pPr>
          </a:lstStyle>
          <a:p>
            <a:pPr lvl="0"/>
            <a:r>
              <a:rPr lang="en-US"/>
              <a:t>Click to edit Master text styles</a:t>
            </a:r>
          </a:p>
        </p:txBody>
      </p:sp>
      <p:sp>
        <p:nvSpPr>
          <p:cNvPr id="10" name="Text Placeholder 2">
            <a:extLst>
              <a:ext uri="{FF2B5EF4-FFF2-40B4-BE49-F238E27FC236}">
                <a16:creationId xmlns:a16="http://schemas.microsoft.com/office/drawing/2014/main" id="{7CB3B7CE-5558-FE48-BF9A-D54548F0986A}"/>
              </a:ext>
            </a:extLst>
          </p:cNvPr>
          <p:cNvSpPr>
            <a:spLocks noGrp="1"/>
          </p:cNvSpPr>
          <p:nvPr>
            <p:ph type="body" idx="12"/>
          </p:nvPr>
        </p:nvSpPr>
        <p:spPr>
          <a:xfrm>
            <a:off x="2562224" y="895615"/>
            <a:ext cx="8789989" cy="377736"/>
          </a:xfrm>
          <a:prstGeom prst="roundRect">
            <a:avLst/>
          </a:prstGeom>
          <a:solidFill>
            <a:schemeClr val="tx1">
              <a:lumMod val="75000"/>
              <a:lumOff val="25000"/>
            </a:schemeClr>
          </a:solidFill>
          <a:ln>
            <a:noFill/>
          </a:ln>
          <a:effectLst>
            <a:outerShdw blurRad="50800" dist="38100" dir="2700000" algn="tl" rotWithShape="0">
              <a:prstClr val="black">
                <a:alpha val="40000"/>
              </a:prstClr>
            </a:outerShdw>
          </a:effectLst>
          <a:scene3d>
            <a:camera prst="orthographicFront">
              <a:rot lat="0" lon="0" rev="0"/>
            </a:camera>
            <a:lightRig rig="chilly" dir="t">
              <a:rot lat="0" lon="0" rev="18480000"/>
            </a:lightRig>
          </a:scene3d>
          <a:sp3d prstMaterial="clear">
            <a:bevelT h="63500"/>
          </a:sp3d>
        </p:spPr>
        <p:txBody>
          <a:bodyPr vert="horz" lIns="90000" tIns="36000" rIns="144000" bIns="36000" rtlCol="0">
            <a:noAutofit/>
          </a:bodyPr>
          <a:lstStyle>
            <a:lvl1pPr marL="0" indent="0" algn="r">
              <a:buNone/>
              <a:defRPr lang="en-US" sz="2000" dirty="0">
                <a:ln>
                  <a:noFill/>
                </a:ln>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r">
              <a:buNone/>
            </a:pPr>
            <a:r>
              <a:rPr lang="en-US"/>
              <a:t>Click to edit Master text styles</a:t>
            </a:r>
          </a:p>
        </p:txBody>
      </p:sp>
    </p:spTree>
    <p:extLst>
      <p:ext uri="{BB962C8B-B14F-4D97-AF65-F5344CB8AC3E}">
        <p14:creationId xmlns:p14="http://schemas.microsoft.com/office/powerpoint/2010/main" val="3531639585"/>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527">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61EF9A-38E7-BE44-AB25-D6391E9647B9}"/>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414717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First Level Paragraph">
    <p:bg>
      <p:bgPr>
        <a:solidFill>
          <a:schemeClr val="tx1"/>
        </a:solidFill>
        <a:effectLst/>
      </p:bgPr>
    </p:bg>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0FC8532C-18ED-4149-AA09-6188AAC4CA91}"/>
              </a:ext>
            </a:extLst>
          </p:cNvPr>
          <p:cNvGraphicFramePr>
            <a:graphicFrameLocks noChangeAspect="1"/>
          </p:cNvGraphicFramePr>
          <p:nvPr userDrawn="1">
            <p:custDataLst>
              <p:tags r:id="rId3"/>
            </p:custDataLst>
            <p:extLst>
              <p:ext uri="{D42A27DB-BD31-4B8C-83A1-F6EECF244321}">
                <p14:modId xmlns:p14="http://schemas.microsoft.com/office/powerpoint/2010/main" val="271493140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7169" name="think-cell Slide" r:id="rId6" imgW="359" imgH="355" progId="TCLayout.ActiveDocument.1">
                  <p:embed/>
                </p:oleObj>
              </mc:Choice>
              <mc:Fallback>
                <p:oleObj name="think-cell Slide" r:id="rId6" imgW="359" imgH="355" progId="TCLayout.ActiveDocument.1">
                  <p:embed/>
                  <p:pic>
                    <p:nvPicPr>
                      <p:cNvPr id="4" name="Object 3" hidden="1">
                        <a:extLst>
                          <a:ext uri="{FF2B5EF4-FFF2-40B4-BE49-F238E27FC236}">
                            <a16:creationId xmlns:a16="http://schemas.microsoft.com/office/drawing/2014/main" id="{0FC8532C-18ED-4149-AA09-6188AAC4CA91}"/>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A2FA2269-2C39-4C45-810D-3C6B9ADB516E}"/>
              </a:ext>
            </a:extLst>
          </p:cNvPr>
          <p:cNvSpPr/>
          <p:nvPr userDrawn="1">
            <p:custDataLst>
              <p:tags r:id="rId4"/>
            </p:custDataLst>
          </p:nvPr>
        </p:nvSpPr>
        <p:spPr>
          <a:xfrm>
            <a:off x="0" y="0"/>
            <a:ext cx="158750" cy="15875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a:endParaRPr lang="en-US" sz="2400" b="1" i="0" baseline="0" dirty="0">
              <a:solidFill>
                <a:schemeClr val="tx1"/>
              </a:solidFill>
              <a:latin typeface="Arial" panose="020B0604020202020204" pitchFamily="34" charset="0"/>
              <a:ea typeface="+mj-ea"/>
              <a:cs typeface="+mj-cs"/>
              <a:sym typeface="Arial" panose="020B0604020202020204" pitchFamily="34" charset="0"/>
            </a:endParaRPr>
          </a:p>
        </p:txBody>
      </p:sp>
      <p:sp>
        <p:nvSpPr>
          <p:cNvPr id="2" name="Title 1">
            <a:extLst>
              <a:ext uri="{FF2B5EF4-FFF2-40B4-BE49-F238E27FC236}">
                <a16:creationId xmlns:a16="http://schemas.microsoft.com/office/drawing/2014/main" id="{19685294-ADB8-4D93-BE0B-E025C359B0C3}"/>
              </a:ext>
            </a:extLst>
          </p:cNvPr>
          <p:cNvSpPr>
            <a:spLocks noGrp="1"/>
          </p:cNvSpPr>
          <p:nvPr>
            <p:ph type="title"/>
          </p:nvPr>
        </p:nvSpPr>
        <p:spPr>
          <a:xfrm>
            <a:off x="2562224" y="365126"/>
            <a:ext cx="8791575" cy="504000"/>
          </a:xfrm>
        </p:spPr>
        <p:txBody>
          <a:bodyPr/>
          <a:lstStyle/>
          <a:p>
            <a:r>
              <a:rPr lang="en-US"/>
              <a:t>Click to edit Master title style</a:t>
            </a:r>
            <a:endParaRPr lang="en-GB" dirty="0"/>
          </a:p>
        </p:txBody>
      </p:sp>
      <p:sp>
        <p:nvSpPr>
          <p:cNvPr id="7" name="Text Placeholder 6">
            <a:extLst>
              <a:ext uri="{FF2B5EF4-FFF2-40B4-BE49-F238E27FC236}">
                <a16:creationId xmlns:a16="http://schemas.microsoft.com/office/drawing/2014/main" id="{E165F7CB-3EC2-4633-9A7F-1E690CAA1D28}"/>
              </a:ext>
            </a:extLst>
          </p:cNvPr>
          <p:cNvSpPr>
            <a:spLocks noGrp="1"/>
          </p:cNvSpPr>
          <p:nvPr>
            <p:ph type="body" sz="quarter" idx="10"/>
          </p:nvPr>
        </p:nvSpPr>
        <p:spPr>
          <a:xfrm>
            <a:off x="407988" y="1376363"/>
            <a:ext cx="10944225" cy="4500562"/>
          </a:xfrm>
        </p:spPr>
        <p:txBody>
          <a:bodyPr/>
          <a:lstStyle>
            <a:lvl1pPr marL="0" indent="0">
              <a:buNone/>
              <a:defRPr>
                <a:solidFill>
                  <a:schemeClr val="bg1"/>
                </a:solidFill>
              </a:defRPr>
            </a:lvl1pPr>
            <a:lvl2pPr marL="361950" indent="-361950">
              <a:defRPr sz="2400">
                <a:solidFill>
                  <a:schemeClr val="bg1"/>
                </a:solidFill>
              </a:defRPr>
            </a:lvl2pPr>
            <a:lvl3pPr marL="715963" indent="-354013">
              <a:defRPr sz="2000">
                <a:solidFill>
                  <a:schemeClr val="bg1"/>
                </a:solidFill>
              </a:defRPr>
            </a:lvl3pPr>
            <a:lvl4pPr marL="1077913" indent="-361950">
              <a:defRPr sz="1800">
                <a:solidFill>
                  <a:schemeClr val="bg1"/>
                </a:solidFill>
              </a:defRPr>
            </a:lvl4pPr>
            <a:lvl5pPr marL="1431925" indent="-354013">
              <a:defRPr sz="16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0" name="Text Placeholder 2">
            <a:extLst>
              <a:ext uri="{FF2B5EF4-FFF2-40B4-BE49-F238E27FC236}">
                <a16:creationId xmlns:a16="http://schemas.microsoft.com/office/drawing/2014/main" id="{8C0E2793-1612-C94F-9C60-5A45BB32EB4A}"/>
              </a:ext>
            </a:extLst>
          </p:cNvPr>
          <p:cNvSpPr>
            <a:spLocks noGrp="1"/>
          </p:cNvSpPr>
          <p:nvPr>
            <p:ph type="body" idx="12"/>
          </p:nvPr>
        </p:nvSpPr>
        <p:spPr>
          <a:xfrm>
            <a:off x="2562224" y="895615"/>
            <a:ext cx="8789989" cy="377736"/>
          </a:xfrm>
          <a:prstGeom prst="roundRect">
            <a:avLst/>
          </a:prstGeom>
          <a:solidFill>
            <a:schemeClr val="tx1">
              <a:lumMod val="75000"/>
              <a:lumOff val="25000"/>
            </a:schemeClr>
          </a:solidFill>
          <a:ln>
            <a:noFill/>
          </a:ln>
          <a:effectLst>
            <a:outerShdw blurRad="50800" dist="38100" dir="2700000" algn="tl" rotWithShape="0">
              <a:prstClr val="black">
                <a:alpha val="40000"/>
              </a:prstClr>
            </a:outerShdw>
          </a:effectLst>
          <a:scene3d>
            <a:camera prst="orthographicFront">
              <a:rot lat="0" lon="0" rev="0"/>
            </a:camera>
            <a:lightRig rig="chilly" dir="t">
              <a:rot lat="0" lon="0" rev="18480000"/>
            </a:lightRig>
          </a:scene3d>
          <a:sp3d prstMaterial="clear">
            <a:bevelT h="63500"/>
          </a:sp3d>
        </p:spPr>
        <p:txBody>
          <a:bodyPr vert="horz" lIns="90000" tIns="36000" rIns="144000" bIns="36000" rtlCol="0">
            <a:noAutofit/>
          </a:bodyPr>
          <a:lstStyle>
            <a:lvl1pPr marL="0" indent="0" algn="r">
              <a:buNone/>
              <a:defRPr lang="en-US" sz="2000" dirty="0">
                <a:ln>
                  <a:noFill/>
                </a:ln>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r">
              <a:buNone/>
            </a:pPr>
            <a:r>
              <a:rPr lang="en-US"/>
              <a:t>Click to edit Master text styles</a:t>
            </a:r>
          </a:p>
        </p:txBody>
      </p:sp>
    </p:spTree>
    <p:extLst>
      <p:ext uri="{BB962C8B-B14F-4D97-AF65-F5344CB8AC3E}">
        <p14:creationId xmlns:p14="http://schemas.microsoft.com/office/powerpoint/2010/main" val="3091725955"/>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Content with Caption">
    <p:spTree>
      <p:nvGrpSpPr>
        <p:cNvPr id="1" name=""/>
        <p:cNvGrpSpPr/>
        <p:nvPr/>
      </p:nvGrpSpPr>
      <p:grpSpPr>
        <a:xfrm>
          <a:off x="0" y="0"/>
          <a:ext cx="0" cy="0"/>
          <a:chOff x="0" y="0"/>
          <a:chExt cx="0" cy="0"/>
        </a:xfrm>
      </p:grpSpPr>
      <p:sp>
        <p:nvSpPr>
          <p:cNvPr id="10" name="Content Placeholder 9"/>
          <p:cNvSpPr>
            <a:spLocks noGrp="1"/>
          </p:cNvSpPr>
          <p:nvPr>
            <p:ph sz="quarter" idx="13" hasCustomPrompt="1"/>
          </p:nvPr>
        </p:nvSpPr>
        <p:spPr bwMode="gray">
          <a:xfrm>
            <a:off x="504863" y="1545921"/>
            <a:ext cx="6964246" cy="4507256"/>
          </a:xfrm>
        </p:spPr>
        <p:txBody>
          <a:bodyPr/>
          <a:lstStyle>
            <a:lvl5pPr>
              <a:defRPr/>
            </a:lvl5pPr>
          </a:lstStyle>
          <a:p>
            <a:pPr lvl="0"/>
            <a:r>
              <a:rPr lang="en-GB" noProof="0" dirty="0"/>
              <a:t>&lt;Insert text. To format bullets select ‘Increase / Decrease List level’ on the Home Ribbon&gt;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a:p>
            <a:pPr lvl="5"/>
            <a:r>
              <a:rPr lang="en-GB" noProof="0" dirty="0"/>
              <a:t>Sixth level</a:t>
            </a:r>
          </a:p>
          <a:p>
            <a:pPr lvl="6"/>
            <a:r>
              <a:rPr lang="en-GB" noProof="0" dirty="0"/>
              <a:t>Seventh level</a:t>
            </a:r>
          </a:p>
          <a:p>
            <a:pPr lvl="7"/>
            <a:r>
              <a:rPr lang="en-GB" noProof="0" dirty="0"/>
              <a:t>Eighth level</a:t>
            </a:r>
          </a:p>
          <a:p>
            <a:pPr lvl="8"/>
            <a:r>
              <a:rPr lang="en-GB" noProof="0" dirty="0"/>
              <a:t>Ninth level</a:t>
            </a:r>
          </a:p>
        </p:txBody>
      </p:sp>
      <p:sp>
        <p:nvSpPr>
          <p:cNvPr id="11" name="Content Placeholder 9"/>
          <p:cNvSpPr>
            <a:spLocks noGrp="1"/>
          </p:cNvSpPr>
          <p:nvPr>
            <p:ph sz="quarter" idx="14" hasCustomPrompt="1"/>
          </p:nvPr>
        </p:nvSpPr>
        <p:spPr bwMode="gray">
          <a:xfrm>
            <a:off x="8068603" y="1545921"/>
            <a:ext cx="3283610" cy="4507256"/>
          </a:xfrm>
        </p:spPr>
        <p:txBody>
          <a:bodyPr/>
          <a:lstStyle>
            <a:lvl5pPr>
              <a:defRPr/>
            </a:lvl5pPr>
          </a:lstStyle>
          <a:p>
            <a:pPr lvl="0"/>
            <a:r>
              <a:rPr lang="en-GB" noProof="0" dirty="0"/>
              <a:t>&lt;Insert text. To format bullets select ‘Increase / Decrease List level’ on the Home Ribbon&gt;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a:p>
            <a:pPr lvl="5"/>
            <a:r>
              <a:rPr lang="en-GB" noProof="0" dirty="0"/>
              <a:t>Sixth level</a:t>
            </a:r>
          </a:p>
          <a:p>
            <a:pPr lvl="6"/>
            <a:r>
              <a:rPr lang="en-GB" noProof="0" dirty="0"/>
              <a:t>Seventh level</a:t>
            </a:r>
          </a:p>
          <a:p>
            <a:pPr lvl="7"/>
            <a:r>
              <a:rPr lang="en-GB" noProof="0" dirty="0"/>
              <a:t>Eighth level</a:t>
            </a:r>
          </a:p>
          <a:p>
            <a:pPr lvl="8"/>
            <a:r>
              <a:rPr lang="en-GB" noProof="0" dirty="0"/>
              <a:t>Ninth level</a:t>
            </a:r>
          </a:p>
        </p:txBody>
      </p:sp>
      <p:sp>
        <p:nvSpPr>
          <p:cNvPr id="2" name="Date Placeholder 1"/>
          <p:cNvSpPr>
            <a:spLocks noGrp="1"/>
          </p:cNvSpPr>
          <p:nvPr>
            <p:ph type="dt" sz="half" idx="18"/>
          </p:nvPr>
        </p:nvSpPr>
        <p:spPr/>
        <p:txBody>
          <a:bodyPr/>
          <a:lstStyle/>
          <a:p>
            <a:endParaRPr lang="en-GB" dirty="0"/>
          </a:p>
        </p:txBody>
      </p:sp>
      <p:sp>
        <p:nvSpPr>
          <p:cNvPr id="4" name="Footer Placeholder 3"/>
          <p:cNvSpPr>
            <a:spLocks noGrp="1"/>
          </p:cNvSpPr>
          <p:nvPr>
            <p:ph type="ftr" sz="quarter" idx="19"/>
          </p:nvPr>
        </p:nvSpPr>
        <p:spPr/>
        <p:txBody>
          <a:bodyPr/>
          <a:lstStyle/>
          <a:p>
            <a:endParaRPr lang="en-GB" dirty="0"/>
          </a:p>
        </p:txBody>
      </p:sp>
      <p:sp>
        <p:nvSpPr>
          <p:cNvPr id="8" name="Slide Number Placeholder 7"/>
          <p:cNvSpPr>
            <a:spLocks noGrp="1"/>
          </p:cNvSpPr>
          <p:nvPr>
            <p:ph type="sldNum" sz="quarter" idx="20"/>
          </p:nvPr>
        </p:nvSpPr>
        <p:spPr/>
        <p:txBody>
          <a:bodyPr/>
          <a:lstStyle/>
          <a:p>
            <a:fld id="{9BD6FA6A-A86D-4D06-AFF9-1E656D8048A1}" type="slidenum">
              <a:rPr lang="en-GB" smtClean="0"/>
              <a:pPr/>
              <a:t>‹#›</a:t>
            </a:fld>
            <a:endParaRPr lang="en-GB"/>
          </a:p>
        </p:txBody>
      </p:sp>
      <p:sp>
        <p:nvSpPr>
          <p:cNvPr id="12" name="Title 1">
            <a:extLst>
              <a:ext uri="{FF2B5EF4-FFF2-40B4-BE49-F238E27FC236}">
                <a16:creationId xmlns:a16="http://schemas.microsoft.com/office/drawing/2014/main" id="{A8362B74-D2C6-1C4B-9881-1360F319A83F}"/>
              </a:ext>
            </a:extLst>
          </p:cNvPr>
          <p:cNvSpPr>
            <a:spLocks noGrp="1"/>
          </p:cNvSpPr>
          <p:nvPr>
            <p:ph type="title"/>
          </p:nvPr>
        </p:nvSpPr>
        <p:spPr>
          <a:xfrm>
            <a:off x="2562224" y="365126"/>
            <a:ext cx="8791575" cy="504000"/>
          </a:xfrm>
        </p:spPr>
        <p:txBody>
          <a:bodyPr/>
          <a:lstStyle/>
          <a:p>
            <a:r>
              <a:rPr lang="en-US"/>
              <a:t>Click to edit Master title style</a:t>
            </a:r>
            <a:endParaRPr lang="en-GB" dirty="0"/>
          </a:p>
        </p:txBody>
      </p:sp>
      <p:sp>
        <p:nvSpPr>
          <p:cNvPr id="15" name="Text Placeholder 2">
            <a:extLst>
              <a:ext uri="{FF2B5EF4-FFF2-40B4-BE49-F238E27FC236}">
                <a16:creationId xmlns:a16="http://schemas.microsoft.com/office/drawing/2014/main" id="{89691FA2-5665-1947-9088-401100BE3F5E}"/>
              </a:ext>
            </a:extLst>
          </p:cNvPr>
          <p:cNvSpPr>
            <a:spLocks noGrp="1"/>
          </p:cNvSpPr>
          <p:nvPr>
            <p:ph type="body" idx="12"/>
          </p:nvPr>
        </p:nvSpPr>
        <p:spPr>
          <a:xfrm>
            <a:off x="2562224" y="895615"/>
            <a:ext cx="8789989" cy="377736"/>
          </a:xfrm>
          <a:prstGeom prst="roundRect">
            <a:avLst/>
          </a:prstGeom>
          <a:solidFill>
            <a:schemeClr val="tx1">
              <a:lumMod val="75000"/>
              <a:lumOff val="25000"/>
            </a:schemeClr>
          </a:solidFill>
          <a:ln>
            <a:noFill/>
          </a:ln>
          <a:effectLst>
            <a:outerShdw blurRad="50800" dist="38100" dir="2700000" algn="tl" rotWithShape="0">
              <a:prstClr val="black">
                <a:alpha val="40000"/>
              </a:prstClr>
            </a:outerShdw>
          </a:effectLst>
          <a:scene3d>
            <a:camera prst="orthographicFront">
              <a:rot lat="0" lon="0" rev="0"/>
            </a:camera>
            <a:lightRig rig="chilly" dir="t">
              <a:rot lat="0" lon="0" rev="18480000"/>
            </a:lightRig>
          </a:scene3d>
          <a:sp3d prstMaterial="clear">
            <a:bevelT h="63500"/>
          </a:sp3d>
        </p:spPr>
        <p:txBody>
          <a:bodyPr vert="horz" lIns="90000" tIns="36000" rIns="144000" bIns="36000" rtlCol="0">
            <a:noAutofit/>
          </a:bodyPr>
          <a:lstStyle>
            <a:lvl1pPr marL="0" indent="0" algn="r">
              <a:buNone/>
              <a:defRPr lang="en-US" sz="2000" dirty="0">
                <a:ln>
                  <a:noFill/>
                </a:ln>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r">
              <a:buNone/>
            </a:pPr>
            <a:r>
              <a:rPr lang="en-US"/>
              <a:t>Click to edit Master text styles</a:t>
            </a:r>
          </a:p>
        </p:txBody>
      </p:sp>
    </p:spTree>
    <p:extLst>
      <p:ext uri="{BB962C8B-B14F-4D97-AF65-F5344CB8AC3E}">
        <p14:creationId xmlns:p14="http://schemas.microsoft.com/office/powerpoint/2010/main" val="3659477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4_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11800" y="1272828"/>
            <a:ext cx="5228097" cy="4525963"/>
          </a:xfrm>
        </p:spPr>
        <p:txBody>
          <a:bodyPr/>
          <a:lstStyle>
            <a:lvl1pPr marL="315205" indent="-315205">
              <a:spcBef>
                <a:spcPts val="1052"/>
              </a:spcBef>
              <a:buFont typeface="Arial" panose="020B0604020202020204" pitchFamily="34" charset="0"/>
              <a:buChar char="•"/>
              <a:defRPr sz="2100">
                <a:solidFill>
                  <a:schemeClr val="bg1"/>
                </a:solidFill>
              </a:defRPr>
            </a:lvl1pPr>
            <a:lvl2pPr marL="472809" indent="-157603">
              <a:buFont typeface="Arial" panose="020B0604020202020204" pitchFamily="34" charset="0"/>
              <a:buChar char="−"/>
              <a:defRPr sz="1600">
                <a:solidFill>
                  <a:schemeClr val="bg1"/>
                </a:solidFill>
              </a:defRPr>
            </a:lvl2pPr>
            <a:lvl3pPr marL="630412" indent="-157603">
              <a:buFont typeface="Arial" panose="020B0604020202020204" pitchFamily="34" charset="0"/>
              <a:buChar char="•"/>
              <a:defRPr sz="1400">
                <a:solidFill>
                  <a:schemeClr val="bg1"/>
                </a:solidFill>
              </a:defRPr>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795F9D2-54C8-B043-B453-81BCEC660717}" type="slidenum">
              <a:rPr lang="en-US" smtClean="0"/>
              <a:t>‹#›</a:t>
            </a:fld>
            <a:endParaRPr lang="en-US"/>
          </a:p>
        </p:txBody>
      </p:sp>
      <p:sp>
        <p:nvSpPr>
          <p:cNvPr id="10" name="Content Placeholder 2"/>
          <p:cNvSpPr>
            <a:spLocks noGrp="1"/>
          </p:cNvSpPr>
          <p:nvPr>
            <p:ph sz="half" idx="13"/>
          </p:nvPr>
        </p:nvSpPr>
        <p:spPr>
          <a:xfrm>
            <a:off x="6339924" y="1272828"/>
            <a:ext cx="5013875" cy="4525963"/>
          </a:xfrm>
        </p:spPr>
        <p:txBody>
          <a:bodyPr/>
          <a:lstStyle>
            <a:lvl1pPr marL="315205" indent="-315205">
              <a:spcBef>
                <a:spcPts val="1052"/>
              </a:spcBef>
              <a:buFont typeface="Arial" panose="020B0604020202020204" pitchFamily="34" charset="0"/>
              <a:buChar char="•"/>
              <a:defRPr sz="2100">
                <a:solidFill>
                  <a:schemeClr val="bg1"/>
                </a:solidFill>
              </a:defRPr>
            </a:lvl1pPr>
            <a:lvl2pPr marL="472809" indent="-157603">
              <a:buFont typeface="Arial" panose="020B0604020202020204" pitchFamily="34" charset="0"/>
              <a:buChar char="−"/>
              <a:defRPr sz="1600">
                <a:solidFill>
                  <a:schemeClr val="bg1"/>
                </a:solidFill>
              </a:defRPr>
            </a:lvl2pPr>
            <a:lvl3pPr marL="630412" indent="-157603">
              <a:buFont typeface="Arial" panose="020B0604020202020204" pitchFamily="34" charset="0"/>
              <a:buChar char="•"/>
              <a:defRPr sz="1400">
                <a:solidFill>
                  <a:schemeClr val="bg1"/>
                </a:solidFill>
              </a:defRPr>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p:txBody>
      </p:sp>
      <p:sp>
        <p:nvSpPr>
          <p:cNvPr id="11" name="Title 1">
            <a:extLst>
              <a:ext uri="{FF2B5EF4-FFF2-40B4-BE49-F238E27FC236}">
                <a16:creationId xmlns:a16="http://schemas.microsoft.com/office/drawing/2014/main" id="{DC02DEE9-C41B-6149-A457-F447F8479F65}"/>
              </a:ext>
            </a:extLst>
          </p:cNvPr>
          <p:cNvSpPr>
            <a:spLocks noGrp="1"/>
          </p:cNvSpPr>
          <p:nvPr>
            <p:ph type="title"/>
          </p:nvPr>
        </p:nvSpPr>
        <p:spPr>
          <a:xfrm>
            <a:off x="2562224" y="365126"/>
            <a:ext cx="8791575" cy="504000"/>
          </a:xfrm>
        </p:spPr>
        <p:txBody>
          <a:bodyPr/>
          <a:lstStyle/>
          <a:p>
            <a:r>
              <a:rPr lang="en-US"/>
              <a:t>Click to edit Master title style</a:t>
            </a:r>
            <a:endParaRPr lang="en-GB" dirty="0"/>
          </a:p>
        </p:txBody>
      </p:sp>
    </p:spTree>
    <p:extLst>
      <p:ext uri="{BB962C8B-B14F-4D97-AF65-F5344CB8AC3E}">
        <p14:creationId xmlns:p14="http://schemas.microsoft.com/office/powerpoint/2010/main" val="35034185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795F9D2-54C8-B043-B453-81BCEC660717}" type="slidenum">
              <a:rPr lang="en-US" smtClean="0"/>
              <a:t>‹#›</a:t>
            </a:fld>
            <a:endParaRPr lang="en-US"/>
          </a:p>
        </p:txBody>
      </p:sp>
      <p:sp>
        <p:nvSpPr>
          <p:cNvPr id="7" name="Title 1">
            <a:extLst>
              <a:ext uri="{FF2B5EF4-FFF2-40B4-BE49-F238E27FC236}">
                <a16:creationId xmlns:a16="http://schemas.microsoft.com/office/drawing/2014/main" id="{756483CC-655E-184A-89A7-852C70DCE807}"/>
              </a:ext>
            </a:extLst>
          </p:cNvPr>
          <p:cNvSpPr>
            <a:spLocks noGrp="1"/>
          </p:cNvSpPr>
          <p:nvPr>
            <p:ph type="title"/>
          </p:nvPr>
        </p:nvSpPr>
        <p:spPr>
          <a:xfrm>
            <a:off x="2562224" y="365126"/>
            <a:ext cx="8791575" cy="504000"/>
          </a:xfrm>
        </p:spPr>
        <p:txBody>
          <a:bodyPr/>
          <a:lstStyle/>
          <a:p>
            <a:r>
              <a:rPr lang="en-US"/>
              <a:t>Click to edit Master title style</a:t>
            </a:r>
            <a:endParaRPr lang="en-GB" dirty="0"/>
          </a:p>
        </p:txBody>
      </p:sp>
    </p:spTree>
    <p:extLst>
      <p:ext uri="{BB962C8B-B14F-4D97-AF65-F5344CB8AC3E}">
        <p14:creationId xmlns:p14="http://schemas.microsoft.com/office/powerpoint/2010/main" val="33737272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18"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oleObject" Target="../embeddings/oleObject1.bin"/><Relationship Id="rId2" Type="http://schemas.openxmlformats.org/officeDocument/2006/relationships/slideLayout" Target="../slideLayouts/slideLayout2.xml"/><Relationship Id="rId16" Type="http://schemas.openxmlformats.org/officeDocument/2006/relationships/tags" Target="../tags/tag3.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ags" Target="../tags/tag2.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vmlDrawing" Target="../drawings/vmlDrawing1.v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EADC7B8B-7FBC-4A8B-BF78-9F8FA036620A}"/>
              </a:ext>
            </a:extLst>
          </p:cNvPr>
          <p:cNvGraphicFramePr>
            <a:graphicFrameLocks noChangeAspect="1"/>
          </p:cNvGraphicFramePr>
          <p:nvPr userDrawn="1">
            <p:custDataLst>
              <p:tags r:id="rId15"/>
            </p:custDataLst>
            <p:extLst>
              <p:ext uri="{D42A27DB-BD31-4B8C-83A1-F6EECF244321}">
                <p14:modId xmlns:p14="http://schemas.microsoft.com/office/powerpoint/2010/main" val="143814496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025" name="think-cell Slide" r:id="rId17" imgW="359" imgH="355" progId="TCLayout.ActiveDocument.1">
                  <p:embed/>
                </p:oleObj>
              </mc:Choice>
              <mc:Fallback>
                <p:oleObj name="think-cell Slide" r:id="rId17" imgW="359" imgH="355" progId="TCLayout.ActiveDocument.1">
                  <p:embed/>
                  <p:pic>
                    <p:nvPicPr>
                      <p:cNvPr id="2" name="Object 1" hidden="1">
                        <a:extLst>
                          <a:ext uri="{FF2B5EF4-FFF2-40B4-BE49-F238E27FC236}">
                            <a16:creationId xmlns:a16="http://schemas.microsoft.com/office/drawing/2014/main" id="{EADC7B8B-7FBC-4A8B-BF78-9F8FA036620A}"/>
                          </a:ext>
                        </a:extLst>
                      </p:cNvPr>
                      <p:cNvPicPr/>
                      <p:nvPr/>
                    </p:nvPicPr>
                    <p:blipFill>
                      <a:blip r:embed="rId18"/>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5E636C95-A2F8-4D89-8FF8-8C014F39D5F2}"/>
              </a:ext>
            </a:extLst>
          </p:cNvPr>
          <p:cNvSpPr/>
          <p:nvPr userDrawn="1">
            <p:custDataLst>
              <p:tags r:id="rId16"/>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a:endParaRPr lang="en-US" sz="2800" b="1" i="0" baseline="0" dirty="0">
              <a:latin typeface="Arial" panose="020B0604020202020204" pitchFamily="34" charset="0"/>
              <a:ea typeface="+mj-ea"/>
              <a:cs typeface="+mj-cs"/>
              <a:sym typeface="Arial" panose="020B0604020202020204" pitchFamily="34" charset="0"/>
            </a:endParaRPr>
          </a:p>
        </p:txBody>
      </p:sp>
      <p:sp>
        <p:nvSpPr>
          <p:cNvPr id="14" name="TextBox 13">
            <a:extLst>
              <a:ext uri="{FF2B5EF4-FFF2-40B4-BE49-F238E27FC236}">
                <a16:creationId xmlns:a16="http://schemas.microsoft.com/office/drawing/2014/main" id="{3A043397-C7B5-4428-8513-2450FC985389}"/>
              </a:ext>
            </a:extLst>
          </p:cNvPr>
          <p:cNvSpPr txBox="1"/>
          <p:nvPr userDrawn="1"/>
        </p:nvSpPr>
        <p:spPr>
          <a:xfrm>
            <a:off x="10884213" y="6357670"/>
            <a:ext cx="468000" cy="235818"/>
          </a:xfrm>
          <a:prstGeom prst="rect">
            <a:avLst/>
          </a:prstGeom>
          <a:solidFill>
            <a:schemeClr val="tx1"/>
          </a:solidFill>
        </p:spPr>
        <p:txBody>
          <a:bodyPr vert="horz" lIns="91440" tIns="45720" rIns="91440" bIns="45720" rtlCol="0" anchor="ctr"/>
          <a:lstStyle>
            <a:defPPr>
              <a:defRPr lang="en-US"/>
            </a:defPPr>
            <a:lvl1pPr algn="r">
              <a:defRPr sz="1200" b="1">
                <a:solidFill>
                  <a:schemeClr val="accent2">
                    <a:lumMod val="20000"/>
                    <a:lumOff val="80000"/>
                  </a:schemeClr>
                </a:solidFill>
              </a:defRPr>
            </a:lvl1pPr>
          </a:lstStyle>
          <a:p>
            <a:pPr lvl="0"/>
            <a:fld id="{7E972FC3-BBA0-45DD-BA6A-CA75EEE08A55}" type="slidenum">
              <a:rPr lang="en-GB" sz="1100" noProof="0" smtClean="0"/>
              <a:pPr lvl="0"/>
              <a:t>‹#›</a:t>
            </a:fld>
            <a:endParaRPr lang="en-GB" sz="1100" dirty="0"/>
          </a:p>
        </p:txBody>
      </p:sp>
      <p:sp>
        <p:nvSpPr>
          <p:cNvPr id="3" name="Text Placeholder 2">
            <a:extLst>
              <a:ext uri="{FF2B5EF4-FFF2-40B4-BE49-F238E27FC236}">
                <a16:creationId xmlns:a16="http://schemas.microsoft.com/office/drawing/2014/main" id="{3841AF07-C2D7-B04F-9930-63B44BDE835E}"/>
              </a:ext>
            </a:extLst>
          </p:cNvPr>
          <p:cNvSpPr>
            <a:spLocks noGrp="1"/>
          </p:cNvSpPr>
          <p:nvPr>
            <p:ph type="body" idx="1"/>
          </p:nvPr>
        </p:nvSpPr>
        <p:spPr>
          <a:xfrm>
            <a:off x="406401" y="1376362"/>
            <a:ext cx="10945812" cy="4500563"/>
          </a:xfrm>
          <a:prstGeom prst="rect">
            <a:avLst/>
          </a:prstGeom>
        </p:spPr>
        <p:txBody>
          <a:bodyPr vert="horz" lIns="0" tIns="72000" rIns="0" bIns="7200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4">
            <a:extLst>
              <a:ext uri="{FF2B5EF4-FFF2-40B4-BE49-F238E27FC236}">
                <a16:creationId xmlns:a16="http://schemas.microsoft.com/office/drawing/2014/main" id="{A7AFB064-0CE3-4542-96E0-1B4C54BB2C07}"/>
              </a:ext>
            </a:extLst>
          </p:cNvPr>
          <p:cNvSpPr txBox="1">
            <a:spLocks/>
          </p:cNvSpPr>
          <p:nvPr userDrawn="1"/>
        </p:nvSpPr>
        <p:spPr>
          <a:xfrm>
            <a:off x="433833" y="6165850"/>
            <a:ext cx="2232025" cy="421530"/>
          </a:xfrm>
          <a:prstGeom prst="rect">
            <a:avLst/>
          </a:prstGeom>
        </p:spPr>
        <p:txBody>
          <a:bodyPr lIns="0" anchor="b" anchorCtr="0">
            <a:normAutofit/>
          </a:bodyPr>
          <a:lstStyle>
            <a:lvl1pPr marL="0" indent="0" algn="l" defTabSz="914400" rtl="0" eaLnBrk="1" latinLnBrk="0" hangingPunct="1">
              <a:lnSpc>
                <a:spcPct val="90000"/>
              </a:lnSpc>
              <a:spcBef>
                <a:spcPts val="1000"/>
              </a:spcBef>
              <a:buFontTx/>
              <a:buNone/>
              <a:defRPr sz="1400" b="0" i="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Font typeface="Courier New" panose="02070309020205020404" pitchFamily="49" charset="0"/>
              <a:buChar char="o"/>
              <a:defRPr sz="2400" b="0" i="0" kern="1200">
                <a:solidFill>
                  <a:schemeClr val="tx1"/>
                </a:solidFill>
                <a:latin typeface="Montserrat" pitchFamily="2" charset="77"/>
                <a:ea typeface="+mn-ea"/>
                <a:cs typeface="+mn-cs"/>
              </a:defRPr>
            </a:lvl2pPr>
            <a:lvl3pPr marL="1257300" indent="-342900" algn="l" defTabSz="914400" rtl="0" eaLnBrk="1" latinLnBrk="0" hangingPunct="1">
              <a:lnSpc>
                <a:spcPct val="90000"/>
              </a:lnSpc>
              <a:spcBef>
                <a:spcPts val="500"/>
              </a:spcBef>
              <a:buFont typeface="Courier New" panose="02070309020205020404" pitchFamily="49" charset="0"/>
              <a:buChar char="o"/>
              <a:defRPr sz="2000" b="0" i="0" kern="1200">
                <a:solidFill>
                  <a:schemeClr val="tx1"/>
                </a:solidFill>
                <a:latin typeface="Montserrat" pitchFamily="2" charset="77"/>
                <a:ea typeface="+mn-ea"/>
                <a:cs typeface="+mn-cs"/>
              </a:defRPr>
            </a:lvl3pPr>
            <a:lvl4pPr marL="1657350" indent="-285750" algn="l" defTabSz="914400" rtl="0" eaLnBrk="1" latinLnBrk="0" hangingPunct="1">
              <a:lnSpc>
                <a:spcPct val="90000"/>
              </a:lnSpc>
              <a:spcBef>
                <a:spcPts val="500"/>
              </a:spcBef>
              <a:buFont typeface="Courier New" panose="02070309020205020404" pitchFamily="49" charset="0"/>
              <a:buChar char="o"/>
              <a:defRPr sz="1800" b="0" i="0" kern="1200">
                <a:solidFill>
                  <a:schemeClr val="tx1"/>
                </a:solidFill>
                <a:latin typeface="Montserrat" pitchFamily="2" charset="77"/>
                <a:ea typeface="+mn-ea"/>
                <a:cs typeface="+mn-cs"/>
              </a:defRPr>
            </a:lvl4pPr>
            <a:lvl5pPr marL="2114550" indent="-285750" algn="l" defTabSz="914400" rtl="0" eaLnBrk="1" latinLnBrk="0" hangingPunct="1">
              <a:lnSpc>
                <a:spcPct val="90000"/>
              </a:lnSpc>
              <a:spcBef>
                <a:spcPts val="500"/>
              </a:spcBef>
              <a:buFont typeface="Courier New" panose="02070309020205020404" pitchFamily="49" charset="0"/>
              <a:buChar char="o"/>
              <a:defRPr sz="1600" b="0" i="0" kern="1200">
                <a:solidFill>
                  <a:schemeClr val="tx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Courier New" panose="02070309020205020404" pitchFamily="49" charset="0"/>
              <a:buChar char="o"/>
              <a:defRPr sz="12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000" dirty="0">
                <a:solidFill>
                  <a:schemeClr val="bg1"/>
                </a:solidFill>
              </a:rPr>
              <a:t>london.edu</a:t>
            </a:r>
          </a:p>
        </p:txBody>
      </p:sp>
      <p:sp>
        <p:nvSpPr>
          <p:cNvPr id="4" name="Title Placeholder 3">
            <a:extLst>
              <a:ext uri="{FF2B5EF4-FFF2-40B4-BE49-F238E27FC236}">
                <a16:creationId xmlns:a16="http://schemas.microsoft.com/office/drawing/2014/main" id="{08670A8D-D1C4-4298-A320-2E0CB121506F}"/>
              </a:ext>
            </a:extLst>
          </p:cNvPr>
          <p:cNvSpPr>
            <a:spLocks noGrp="1"/>
          </p:cNvSpPr>
          <p:nvPr>
            <p:ph type="title"/>
          </p:nvPr>
        </p:nvSpPr>
        <p:spPr>
          <a:xfrm>
            <a:off x="2562224" y="365126"/>
            <a:ext cx="8791575" cy="504000"/>
          </a:xfrm>
          <a:prstGeom prst="roundRect">
            <a:avLst/>
          </a:prstGeom>
          <a:solidFill>
            <a:schemeClr val="tx1">
              <a:lumMod val="90000"/>
              <a:lumOff val="10000"/>
            </a:schemeClr>
          </a:solidFill>
          <a:ln>
            <a:noFill/>
          </a:ln>
          <a:effectLst>
            <a:glow rad="63500">
              <a:schemeClr val="accent1">
                <a:satMod val="175000"/>
                <a:alpha val="40000"/>
              </a:schemeClr>
            </a:glow>
            <a:outerShdw blurRad="50800" dist="38100" dir="2700000" algn="tl" rotWithShape="0">
              <a:prstClr val="black">
                <a:alpha val="40000"/>
              </a:prstClr>
            </a:outerShdw>
          </a:effectLst>
          <a:scene3d>
            <a:camera prst="orthographicFront">
              <a:rot lat="0" lon="0" rev="0"/>
            </a:camera>
            <a:lightRig rig="contrasting" dir="t">
              <a:rot lat="0" lon="0" rev="7800000"/>
            </a:lightRig>
          </a:scene3d>
          <a:sp3d>
            <a:bevelT w="139700" h="139700"/>
          </a:sp3d>
        </p:spPr>
        <p:txBody>
          <a:bodyPr vert="horz" lIns="91440" tIns="72000" rIns="144000" bIns="72000" rtlCol="0" anchor="t" anchorCtr="0">
            <a:noAutofit/>
          </a:bodyPr>
          <a:lstStyle/>
          <a:p>
            <a:endParaRPr lang="en-GB" dirty="0"/>
          </a:p>
        </p:txBody>
      </p:sp>
      <p:pic>
        <p:nvPicPr>
          <p:cNvPr id="8" name="Picture 7" descr="A close up of a logo&#10;&#10;Description automatically generated">
            <a:extLst>
              <a:ext uri="{FF2B5EF4-FFF2-40B4-BE49-F238E27FC236}">
                <a16:creationId xmlns:a16="http://schemas.microsoft.com/office/drawing/2014/main" id="{A5E6D4FA-34A3-364F-852C-48B6EE39FCBA}"/>
              </a:ext>
            </a:extLst>
          </p:cNvPr>
          <p:cNvPicPr>
            <a:picLocks noChangeAspect="1"/>
          </p:cNvPicPr>
          <p:nvPr userDrawn="1"/>
        </p:nvPicPr>
        <p:blipFill>
          <a:blip r:embed="rId19"/>
          <a:stretch>
            <a:fillRect/>
          </a:stretch>
        </p:blipFill>
        <p:spPr>
          <a:xfrm>
            <a:off x="406401" y="365126"/>
            <a:ext cx="1992604" cy="470202"/>
          </a:xfrm>
          <a:prstGeom prst="rect">
            <a:avLst/>
          </a:prstGeom>
        </p:spPr>
      </p:pic>
    </p:spTree>
    <p:extLst>
      <p:ext uri="{BB962C8B-B14F-4D97-AF65-F5344CB8AC3E}">
        <p14:creationId xmlns:p14="http://schemas.microsoft.com/office/powerpoint/2010/main" val="3647889370"/>
      </p:ext>
    </p:extLst>
  </p:cSld>
  <p:clrMap bg1="lt1" tx1="dk1" bg2="lt2" tx2="dk2" accent1="accent1" accent2="accent2" accent3="accent3" accent4="accent4" accent5="accent5" accent6="accent6" hlink="hlink" folHlink="folHlink"/>
  <p:sldLayoutIdLst>
    <p:sldLayoutId id="2147483649" r:id="rId1"/>
    <p:sldLayoutId id="2147483682" r:id="rId2"/>
    <p:sldLayoutId id="2147483670" r:id="rId3"/>
    <p:sldLayoutId id="2147483683" r:id="rId4"/>
    <p:sldLayoutId id="2147483692" r:id="rId5"/>
    <p:sldLayoutId id="2147483677" r:id="rId6"/>
    <p:sldLayoutId id="2147483693" r:id="rId7"/>
    <p:sldLayoutId id="2147483694" r:id="rId8"/>
    <p:sldLayoutId id="2147483695" r:id="rId9"/>
    <p:sldLayoutId id="2147483696" r:id="rId10"/>
    <p:sldLayoutId id="2147483697" r:id="rId11"/>
    <p:sldLayoutId id="2147483698" r:id="rId12"/>
  </p:sldLayoutIdLst>
  <p:hf sldNum="0" hdr="0" ftr="0" dt="0"/>
  <p:txStyles>
    <p:titleStyle>
      <a:lvl1pPr algn="r" defTabSz="914400" rtl="0" eaLnBrk="1" latinLnBrk="0" hangingPunct="1">
        <a:lnSpc>
          <a:spcPct val="90000"/>
        </a:lnSpc>
        <a:spcBef>
          <a:spcPct val="0"/>
        </a:spcBef>
        <a:buNone/>
        <a:defRPr sz="2800" b="1" kern="1200">
          <a:solidFill>
            <a:schemeClr val="bg1"/>
          </a:solidFill>
          <a:latin typeface="+mj-lt"/>
          <a:ea typeface="+mj-ea"/>
          <a:cs typeface="+mj-cs"/>
        </a:defRPr>
      </a:lvl1pPr>
    </p:titleStyle>
    <p:bodyStyle>
      <a:lvl1pPr marL="361950" indent="-361950" algn="l" defTabSz="914400" rtl="0" eaLnBrk="1" latinLnBrk="0" hangingPunct="1">
        <a:lnSpc>
          <a:spcPct val="90000"/>
        </a:lnSpc>
        <a:spcBef>
          <a:spcPts val="1500"/>
        </a:spcBef>
        <a:buFont typeface="Arial" panose="020B0604020202020204" pitchFamily="34" charset="0"/>
        <a:buChar char="•"/>
        <a:defRPr sz="2800" b="0" i="0" kern="1200">
          <a:solidFill>
            <a:schemeClr val="bg1"/>
          </a:solidFill>
          <a:latin typeface="+mn-lt"/>
          <a:ea typeface="+mn-ea"/>
          <a:cs typeface="+mn-cs"/>
        </a:defRPr>
      </a:lvl1pPr>
      <a:lvl2pPr marL="715963" indent="-354013" algn="l" defTabSz="914400" rtl="0" eaLnBrk="1" latinLnBrk="0" hangingPunct="1">
        <a:lnSpc>
          <a:spcPct val="90000"/>
        </a:lnSpc>
        <a:spcBef>
          <a:spcPts val="800"/>
        </a:spcBef>
        <a:buFont typeface="Arial" panose="020B0604020202020204" pitchFamily="34" charset="0"/>
        <a:buChar char="•"/>
        <a:defRPr sz="2400" b="0" i="0" kern="1200">
          <a:solidFill>
            <a:schemeClr val="bg1"/>
          </a:solidFill>
          <a:latin typeface="+mn-lt"/>
          <a:ea typeface="+mn-ea"/>
          <a:cs typeface="+mn-cs"/>
        </a:defRPr>
      </a:lvl2pPr>
      <a:lvl3pPr marL="1077913" indent="-361950" algn="l" defTabSz="914400" rtl="0" eaLnBrk="1" latinLnBrk="0" hangingPunct="1">
        <a:lnSpc>
          <a:spcPct val="90000"/>
        </a:lnSpc>
        <a:spcBef>
          <a:spcPts val="500"/>
        </a:spcBef>
        <a:buFont typeface="Arial" panose="020B0604020202020204" pitchFamily="34" charset="0"/>
        <a:buChar char="•"/>
        <a:defRPr sz="2000" b="0" i="0" kern="1200">
          <a:solidFill>
            <a:schemeClr val="bg1"/>
          </a:solidFill>
          <a:latin typeface="+mn-lt"/>
          <a:ea typeface="+mn-ea"/>
          <a:cs typeface="+mn-cs"/>
        </a:defRPr>
      </a:lvl3pPr>
      <a:lvl4pPr marL="1431925" indent="-354013" algn="l" defTabSz="914400" rtl="0" eaLnBrk="1" latinLnBrk="0" hangingPunct="1">
        <a:lnSpc>
          <a:spcPct val="90000"/>
        </a:lnSpc>
        <a:spcBef>
          <a:spcPts val="300"/>
        </a:spcBef>
        <a:buFont typeface="Arial" panose="020B0604020202020204" pitchFamily="34" charset="0"/>
        <a:buChar char="•"/>
        <a:defRPr sz="1800" b="0" i="0" kern="1200">
          <a:solidFill>
            <a:schemeClr val="bg1"/>
          </a:solidFill>
          <a:latin typeface="+mn-lt"/>
          <a:ea typeface="+mn-ea"/>
          <a:cs typeface="+mn-cs"/>
        </a:defRPr>
      </a:lvl4pPr>
      <a:lvl5pPr marL="1793875" indent="-361950" algn="l" defTabSz="914400" rtl="0" eaLnBrk="1" latinLnBrk="0" hangingPunct="1">
        <a:lnSpc>
          <a:spcPct val="90000"/>
        </a:lnSpc>
        <a:spcBef>
          <a:spcPts val="200"/>
        </a:spcBef>
        <a:buFont typeface="Arial" panose="020B0604020202020204" pitchFamily="34" charset="0"/>
        <a:buChar char="•"/>
        <a:defRPr sz="1600" b="0" i="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7151" userDrawn="1">
          <p15:clr>
            <a:srgbClr val="F26B43"/>
          </p15:clr>
        </p15:guide>
        <p15:guide id="3" orient="horz" pos="278" userDrawn="1">
          <p15:clr>
            <a:srgbClr val="F26B43"/>
          </p15:clr>
        </p15:guide>
        <p15:guide id="4" pos="257" userDrawn="1">
          <p15:clr>
            <a:srgbClr val="F26B43"/>
          </p15:clr>
        </p15:guide>
        <p15:guide id="6" orient="horz" pos="4110" userDrawn="1">
          <p15:clr>
            <a:srgbClr val="F26B43"/>
          </p15:clr>
        </p15:guide>
        <p15:guide id="8" orient="horz" pos="3884" userDrawn="1">
          <p15:clr>
            <a:srgbClr val="F26B43"/>
          </p15:clr>
        </p15:guide>
        <p15:guide id="9" orient="horz" pos="867" userDrawn="1">
          <p15:clr>
            <a:srgbClr val="F26B43"/>
          </p15:clr>
        </p15:guide>
        <p15:guide id="10" orient="horz" pos="3702" userDrawn="1">
          <p15:clr>
            <a:srgbClr val="F26B43"/>
          </p15:clr>
        </p15:guide>
        <p15:guide id="12" orient="horz" pos="4320" userDrawn="1">
          <p15:clr>
            <a:srgbClr val="F26B43"/>
          </p15:clr>
        </p15:guide>
        <p15:guide id="13" pos="3704"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4.xml"/><Relationship Id="rId1" Type="http://schemas.openxmlformats.org/officeDocument/2006/relationships/slideLayout" Target="../slideLayouts/slideLayout11.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7.xml"/><Relationship Id="rId1" Type="http://schemas.openxmlformats.org/officeDocument/2006/relationships/slideLayout" Target="../slideLayouts/slideLayout8.xml"/><Relationship Id="rId5" Type="http://schemas.openxmlformats.org/officeDocument/2006/relationships/image" Target="../media/image43.png"/><Relationship Id="rId4" Type="http://schemas.openxmlformats.org/officeDocument/2006/relationships/hyperlink" Target="https://www.technologyreview.com/2012/12/19/114510/how-obamas-team-used-big-data-to-rally-voters/"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8.xml"/><Relationship Id="rId1" Type="http://schemas.openxmlformats.org/officeDocument/2006/relationships/slideLayout" Target="../slideLayouts/slideLayout11.xml"/><Relationship Id="rId4" Type="http://schemas.openxmlformats.org/officeDocument/2006/relationships/image" Target="../media/image45.png"/></Relationships>
</file>

<file path=ppt/slides/_rels/slide1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image" Target="../media/image47.png"/><Relationship Id="rId1" Type="http://schemas.openxmlformats.org/officeDocument/2006/relationships/slideLayout" Target="../slideLayouts/slideLayout12.xml"/><Relationship Id="rId5" Type="http://schemas.openxmlformats.org/officeDocument/2006/relationships/image" Target="../media/image49.png"/><Relationship Id="rId4" Type="http://schemas.openxmlformats.org/officeDocument/2006/relationships/hyperlink" Target="https://tcatmon.com/wiki/%EC%8B%B1%EA%B8%80_%EB%AA%B0%ED%8A%B8_%EC%9C%84%EC%8A%A4%ED%82%A4" TargetMode="External"/></Relationships>
</file>

<file path=ppt/slides/_rels/slide1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2.xml"/><Relationship Id="rId1" Type="http://schemas.openxmlformats.org/officeDocument/2006/relationships/slideLayout" Target="../slideLayouts/slideLayout11.xml"/><Relationship Id="rId5" Type="http://schemas.openxmlformats.org/officeDocument/2006/relationships/image" Target="../media/image52.png"/><Relationship Id="rId4" Type="http://schemas.openxmlformats.org/officeDocument/2006/relationships/image" Target="../media/image51.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3" Type="http://schemas.openxmlformats.org/officeDocument/2006/relationships/image" Target="../media/image450.png"/><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50.png"/><Relationship Id="rId7" Type="http://schemas.openxmlformats.org/officeDocument/2006/relationships/image" Target="../media/image56.png"/><Relationship Id="rId2" Type="http://schemas.openxmlformats.org/officeDocument/2006/relationships/notesSlide" Target="../notesSlides/notesSlide16.xml"/><Relationship Id="rId1" Type="http://schemas.openxmlformats.org/officeDocument/2006/relationships/slideLayout" Target="../slideLayouts/slideLayout9.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58.png"/></Relationships>
</file>

<file path=ppt/slides/_rels/slide2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slideLayout" Target="../slideLayouts/slideLayout2.xml"/><Relationship Id="rId7" Type="http://schemas.openxmlformats.org/officeDocument/2006/relationships/diagramColors" Target="../diagrams/colors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 Id="rId9" Type="http://schemas.openxmlformats.org/officeDocument/2006/relationships/image" Target="../media/image14.png"/></Relationships>
</file>

<file path=ppt/slides/_rels/slide30.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3" Type="http://schemas.openxmlformats.org/officeDocument/2006/relationships/image" Target="../media/image65.tiff"/><Relationship Id="rId2" Type="http://schemas.openxmlformats.org/officeDocument/2006/relationships/image" Target="../media/image64.png"/><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4.xml"/><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5.xml"/><Relationship Id="rId1" Type="http://schemas.openxmlformats.org/officeDocument/2006/relationships/slideLayout" Target="../slideLayouts/slideLayout11.xml"/><Relationship Id="rId4" Type="http://schemas.openxmlformats.org/officeDocument/2006/relationships/image" Target="../media/image650.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5.xml.rels><?xml version="1.0" encoding="UTF-8" standalone="yes"?>
<Relationships xmlns="http://schemas.openxmlformats.org/package/2006/relationships"><Relationship Id="rId3" Type="http://schemas.openxmlformats.org/officeDocument/2006/relationships/image" Target="../media/image73.gif"/><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9.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9.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3.xml"/><Relationship Id="rId1" Type="http://schemas.openxmlformats.org/officeDocument/2006/relationships/slideLayout" Target="../slideLayouts/slideLayout9.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6.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9.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587DD-1299-154C-937C-2D57F3737BF6}"/>
              </a:ext>
            </a:extLst>
          </p:cNvPr>
          <p:cNvSpPr>
            <a:spLocks noGrp="1"/>
          </p:cNvSpPr>
          <p:nvPr>
            <p:ph type="ctrTitle"/>
          </p:nvPr>
        </p:nvSpPr>
        <p:spPr>
          <a:prstGeom prst="roundRect">
            <a:avLst>
              <a:gd name="adj" fmla="val 6431"/>
            </a:avLst>
          </a:prstGeom>
        </p:spPr>
        <p:txBody>
          <a:bodyPr/>
          <a:lstStyle/>
          <a:p>
            <a:r>
              <a:rPr lang="en-US" dirty="0"/>
              <a:t>Cluster Analysis</a:t>
            </a:r>
          </a:p>
        </p:txBody>
      </p:sp>
      <p:sp>
        <p:nvSpPr>
          <p:cNvPr id="3" name="Subtitle 2">
            <a:extLst>
              <a:ext uri="{FF2B5EF4-FFF2-40B4-BE49-F238E27FC236}">
                <a16:creationId xmlns:a16="http://schemas.microsoft.com/office/drawing/2014/main" id="{30A2CBE6-1B72-6846-AC47-BE55EA506908}"/>
              </a:ext>
            </a:extLst>
          </p:cNvPr>
          <p:cNvSpPr>
            <a:spLocks noGrp="1"/>
          </p:cNvSpPr>
          <p:nvPr>
            <p:ph type="subTitle" idx="1"/>
          </p:nvPr>
        </p:nvSpPr>
        <p:spPr>
          <a:xfrm>
            <a:off x="2640011" y="3916448"/>
            <a:ext cx="8713787" cy="1413894"/>
          </a:xfrm>
          <a:prstGeom prst="roundRect">
            <a:avLst>
              <a:gd name="adj" fmla="val 10208"/>
            </a:avLst>
          </a:prstGeom>
          <a:solidFill>
            <a:schemeClr val="tx1">
              <a:lumMod val="90000"/>
              <a:lumOff val="10000"/>
            </a:schemeClr>
          </a:solidFill>
        </p:spPr>
        <p:txBody>
          <a:bodyPr vert="horz" lIns="90000" tIns="251999" rIns="144000" bIns="180000" rtlCol="0" anchor="t">
            <a:noAutofit/>
          </a:bodyPr>
          <a:lstStyle/>
          <a:p>
            <a:r>
              <a:rPr lang="en-US"/>
              <a:t>AM04 MAM - Data Science for Business</a:t>
            </a:r>
          </a:p>
          <a:p>
            <a:r>
              <a:rPr lang="en-US"/>
              <a:t>Dr Kanishka Bhattacharya</a:t>
            </a:r>
            <a:endParaRPr lang="en-US">
              <a:cs typeface="Arial"/>
            </a:endParaRPr>
          </a:p>
          <a:p>
            <a:endParaRPr lang="en-US" dirty="0"/>
          </a:p>
        </p:txBody>
      </p:sp>
    </p:spTree>
    <p:extLst>
      <p:ext uri="{BB962C8B-B14F-4D97-AF65-F5344CB8AC3E}">
        <p14:creationId xmlns:p14="http://schemas.microsoft.com/office/powerpoint/2010/main" val="6370286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EB3D0E09-2855-3640-A215-53FEC41867A1}"/>
              </a:ext>
            </a:extLst>
          </p:cNvPr>
          <p:cNvGraphicFramePr>
            <a:graphicFrameLocks noGrp="1"/>
          </p:cNvGraphicFramePr>
          <p:nvPr>
            <p:ph idx="1"/>
            <p:extLst>
              <p:ext uri="{D42A27DB-BD31-4B8C-83A1-F6EECF244321}">
                <p14:modId xmlns:p14="http://schemas.microsoft.com/office/powerpoint/2010/main" val="3492206992"/>
              </p:ext>
            </p:extLst>
          </p:nvPr>
        </p:nvGraphicFramePr>
        <p:xfrm>
          <a:off x="513691" y="1271089"/>
          <a:ext cx="10840108" cy="424471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itle 1"/>
          <p:cNvSpPr>
            <a:spLocks noGrp="1"/>
          </p:cNvSpPr>
          <p:nvPr>
            <p:ph type="title"/>
          </p:nvPr>
        </p:nvSpPr>
        <p:spPr/>
        <p:txBody>
          <a:bodyPr/>
          <a:lstStyle/>
          <a:p>
            <a:r>
              <a:rPr lang="en-GB" sz="2500" dirty="0"/>
              <a:t>Assumed prior knowledge</a:t>
            </a:r>
          </a:p>
        </p:txBody>
      </p:sp>
    </p:spTree>
    <p:extLst>
      <p:ext uri="{BB962C8B-B14F-4D97-AF65-F5344CB8AC3E}">
        <p14:creationId xmlns:p14="http://schemas.microsoft.com/office/powerpoint/2010/main" val="2845701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Autofit/>
          </a:bodyPr>
          <a:lstStyle/>
          <a:p>
            <a:r>
              <a:rPr lang="en-GB" sz="2000" dirty="0">
                <a:solidFill>
                  <a:schemeClr val="bg1"/>
                </a:solidFill>
              </a:rPr>
              <a:t>What is clustering (or cluster analysis)?</a:t>
            </a:r>
          </a:p>
          <a:p>
            <a:pPr lvl="1"/>
            <a:r>
              <a:rPr lang="en-GB" sz="1500" dirty="0"/>
              <a:t>Task of grouping a set of objects in such a way that similar objects are in the same cluster</a:t>
            </a:r>
          </a:p>
          <a:p>
            <a:r>
              <a:rPr lang="en-GB" sz="2000" dirty="0">
                <a:solidFill>
                  <a:schemeClr val="bg1"/>
                </a:solidFill>
              </a:rPr>
              <a:t>Unsupervised learning</a:t>
            </a:r>
          </a:p>
          <a:p>
            <a:pPr lvl="1"/>
            <a:r>
              <a:rPr lang="en-US" sz="1400" dirty="0"/>
              <a:t>Inferring knowledge from "unlabeled" data</a:t>
            </a:r>
            <a:endParaRPr lang="en-GB" sz="1500" dirty="0"/>
          </a:p>
          <a:p>
            <a:r>
              <a:rPr lang="en-GB" sz="2000" dirty="0">
                <a:solidFill>
                  <a:schemeClr val="bg1"/>
                </a:solidFill>
              </a:rPr>
              <a:t>Clustering algorithms</a:t>
            </a:r>
          </a:p>
          <a:p>
            <a:pPr lvl="1"/>
            <a:r>
              <a:rPr lang="en-US" sz="1500" dirty="0"/>
              <a:t>Distances between observations</a:t>
            </a:r>
          </a:p>
          <a:p>
            <a:pPr lvl="1"/>
            <a:r>
              <a:rPr lang="en-GB" sz="1500" dirty="0"/>
              <a:t>K-Means clustering</a:t>
            </a:r>
          </a:p>
          <a:p>
            <a:pPr lvl="1"/>
            <a:r>
              <a:rPr lang="en-GB" sz="1500" dirty="0"/>
              <a:t>Evaluation of clustering results</a:t>
            </a:r>
            <a:endParaRPr lang="en-US" sz="1500" dirty="0"/>
          </a:p>
          <a:p>
            <a:pPr lvl="1"/>
            <a:r>
              <a:rPr lang="en-US" sz="1500" dirty="0"/>
              <a:t>K-Medoids clustering (next week)</a:t>
            </a:r>
          </a:p>
          <a:p>
            <a:pPr lvl="1"/>
            <a:r>
              <a:rPr lang="en-US" sz="1500" dirty="0"/>
              <a:t>Hierarchical </a:t>
            </a:r>
            <a:r>
              <a:rPr lang="en-GB" sz="1500" dirty="0"/>
              <a:t>clustering </a:t>
            </a:r>
            <a:r>
              <a:rPr lang="en-US" sz="1500" dirty="0"/>
              <a:t>(next week)</a:t>
            </a:r>
          </a:p>
          <a:p>
            <a:r>
              <a:rPr lang="en-US" sz="2300" dirty="0"/>
              <a:t>Summary (revisit learning outcomes)</a:t>
            </a:r>
          </a:p>
          <a:p>
            <a:pPr lvl="1"/>
            <a:endParaRPr lang="en-GB" sz="1500" dirty="0"/>
          </a:p>
          <a:p>
            <a:pPr lvl="1"/>
            <a:endParaRPr lang="en-GB" sz="1500" dirty="0"/>
          </a:p>
          <a:p>
            <a:endParaRPr lang="en-GB" sz="2000" dirty="0">
              <a:solidFill>
                <a:schemeClr val="bg1"/>
              </a:solidFill>
            </a:endParaRPr>
          </a:p>
          <a:p>
            <a:endParaRPr lang="en-GB" sz="1600" dirty="0">
              <a:solidFill>
                <a:schemeClr val="bg1"/>
              </a:solidFill>
            </a:endParaRPr>
          </a:p>
        </p:txBody>
      </p:sp>
      <p:sp>
        <p:nvSpPr>
          <p:cNvPr id="2" name="Title 1"/>
          <p:cNvSpPr>
            <a:spLocks noGrp="1"/>
          </p:cNvSpPr>
          <p:nvPr>
            <p:ph type="title"/>
          </p:nvPr>
        </p:nvSpPr>
        <p:spPr/>
        <p:txBody>
          <a:bodyPr/>
          <a:lstStyle/>
          <a:p>
            <a:r>
              <a:rPr lang="en-GB" sz="2500" dirty="0"/>
              <a:t>Today’s agenda</a:t>
            </a:r>
          </a:p>
        </p:txBody>
      </p:sp>
      <p:pic>
        <p:nvPicPr>
          <p:cNvPr id="4" name="Picture 4" descr="Diagram&#10;&#10;Description automatically generated">
            <a:extLst>
              <a:ext uri="{FF2B5EF4-FFF2-40B4-BE49-F238E27FC236}">
                <a16:creationId xmlns:a16="http://schemas.microsoft.com/office/drawing/2014/main" id="{2E1C0D21-4A74-4B00-B41F-E1ED7A61711D}"/>
              </a:ext>
            </a:extLst>
          </p:cNvPr>
          <p:cNvPicPr>
            <a:picLocks noChangeAspect="1"/>
          </p:cNvPicPr>
          <p:nvPr/>
        </p:nvPicPr>
        <p:blipFill>
          <a:blip r:embed="rId3"/>
          <a:stretch>
            <a:fillRect/>
          </a:stretch>
        </p:blipFill>
        <p:spPr>
          <a:xfrm>
            <a:off x="6789636" y="2108866"/>
            <a:ext cx="5108165" cy="3408413"/>
          </a:xfrm>
          <a:prstGeom prst="rect">
            <a:avLst/>
          </a:prstGeom>
        </p:spPr>
      </p:pic>
    </p:spTree>
    <p:extLst>
      <p:ext uri="{BB962C8B-B14F-4D97-AF65-F5344CB8AC3E}">
        <p14:creationId xmlns:p14="http://schemas.microsoft.com/office/powerpoint/2010/main" val="42925694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a:extLst>
              <a:ext uri="{FF2B5EF4-FFF2-40B4-BE49-F238E27FC236}">
                <a16:creationId xmlns:a16="http://schemas.microsoft.com/office/drawing/2014/main" id="{1C2076FD-22E1-47BD-AD55-2179C6203E31}"/>
              </a:ext>
            </a:extLst>
          </p:cNvPr>
          <p:cNvPicPr>
            <a:picLocks noChangeAspect="1"/>
          </p:cNvPicPr>
          <p:nvPr/>
        </p:nvPicPr>
        <p:blipFill>
          <a:blip r:embed="rId2"/>
          <a:stretch>
            <a:fillRect/>
          </a:stretch>
        </p:blipFill>
        <p:spPr>
          <a:xfrm>
            <a:off x="1627239" y="2110304"/>
            <a:ext cx="8759312" cy="2938508"/>
          </a:xfrm>
          <a:prstGeom prst="rect">
            <a:avLst/>
          </a:prstGeom>
        </p:spPr>
      </p:pic>
      <p:sp>
        <p:nvSpPr>
          <p:cNvPr id="4" name="Rectangle: Rounded Corners 3">
            <a:extLst>
              <a:ext uri="{FF2B5EF4-FFF2-40B4-BE49-F238E27FC236}">
                <a16:creationId xmlns:a16="http://schemas.microsoft.com/office/drawing/2014/main" id="{0311D554-3B8F-4FE2-904A-499D0DAAD3AF}"/>
              </a:ext>
            </a:extLst>
          </p:cNvPr>
          <p:cNvSpPr/>
          <p:nvPr/>
        </p:nvSpPr>
        <p:spPr>
          <a:xfrm>
            <a:off x="1626010" y="2922638"/>
            <a:ext cx="3433916" cy="2045109"/>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en-US">
              <a:solidFill>
                <a:schemeClr val="tx1"/>
              </a:solidFill>
            </a:endParaRPr>
          </a:p>
        </p:txBody>
      </p:sp>
    </p:spTree>
    <p:extLst>
      <p:ext uri="{BB962C8B-B14F-4D97-AF65-F5344CB8AC3E}">
        <p14:creationId xmlns:p14="http://schemas.microsoft.com/office/powerpoint/2010/main" val="34014431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85000" lnSpcReduction="20000"/>
          </a:bodyPr>
          <a:lstStyle/>
          <a:p>
            <a:r>
              <a:rPr lang="en-US" sz="2800" dirty="0">
                <a:solidFill>
                  <a:schemeClr val="bg1"/>
                </a:solidFill>
                <a:cs typeface="Calibri"/>
              </a:rPr>
              <a:t>Cluster analysis is a type of </a:t>
            </a:r>
            <a:r>
              <a:rPr lang="en-US" sz="2800" u="sng" dirty="0">
                <a:solidFill>
                  <a:schemeClr val="bg1"/>
                </a:solidFill>
                <a:cs typeface="Calibri"/>
              </a:rPr>
              <a:t>unsupervised learning</a:t>
            </a:r>
          </a:p>
          <a:p>
            <a:r>
              <a:rPr lang="en-US" sz="2800" dirty="0">
                <a:solidFill>
                  <a:schemeClr val="bg1"/>
                </a:solidFill>
                <a:cs typeface="Calibri"/>
              </a:rPr>
              <a:t>Unsupervised learning: Draw inferences from datasets consisting of input data without labeled responses. </a:t>
            </a:r>
          </a:p>
          <a:p>
            <a:r>
              <a:rPr lang="en-US" sz="2800" dirty="0">
                <a:solidFill>
                  <a:schemeClr val="bg1"/>
                </a:solidFill>
                <a:cs typeface="Calibri"/>
              </a:rPr>
              <a:t>It is more subjective than supervised learning</a:t>
            </a:r>
          </a:p>
          <a:p>
            <a:pPr lvl="1"/>
            <a:r>
              <a:rPr lang="en-US" dirty="0">
                <a:cs typeface="Calibri"/>
              </a:rPr>
              <a:t>There is no simple goal for the analysis, such as prediction of a response.</a:t>
            </a:r>
          </a:p>
          <a:p>
            <a:pPr lvl="1"/>
            <a:r>
              <a:rPr lang="en-US" dirty="0">
                <a:cs typeface="Calibri"/>
              </a:rPr>
              <a:t>There are many cognitive issues that can affect the results. Examples</a:t>
            </a:r>
          </a:p>
          <a:p>
            <a:pPr lvl="2"/>
            <a:r>
              <a:rPr lang="en-US" dirty="0">
                <a:cs typeface="Calibri"/>
              </a:rPr>
              <a:t>Confirmation bias</a:t>
            </a:r>
          </a:p>
          <a:p>
            <a:pPr lvl="2"/>
            <a:r>
              <a:rPr lang="en-US" dirty="0">
                <a:cs typeface="Calibri"/>
              </a:rPr>
              <a:t>Texas sharpshooter fallacy</a:t>
            </a:r>
          </a:p>
          <a:p>
            <a:pPr lvl="2"/>
            <a:r>
              <a:rPr lang="en-US" dirty="0">
                <a:cs typeface="Calibri"/>
              </a:rPr>
              <a:t>Bandwagon effect and etc.</a:t>
            </a:r>
          </a:p>
          <a:p>
            <a:pPr lvl="1"/>
            <a:r>
              <a:rPr lang="en-US" dirty="0">
                <a:cs typeface="Calibri"/>
              </a:rPr>
              <a:t>I will try to make it as objective as possible</a:t>
            </a:r>
          </a:p>
          <a:p>
            <a:pPr lvl="1"/>
            <a:r>
              <a:rPr lang="en-US" dirty="0">
                <a:cs typeface="Calibri"/>
              </a:rPr>
              <a:t>Evaluation of clustering</a:t>
            </a:r>
          </a:p>
          <a:p>
            <a:pPr lvl="2"/>
            <a:r>
              <a:rPr lang="en-US" dirty="0">
                <a:cs typeface="Calibri"/>
              </a:rPr>
              <a:t>Determining the number of clusters: We don’t even know how many clusters are there in the data</a:t>
            </a:r>
          </a:p>
          <a:p>
            <a:pPr lvl="2"/>
            <a:r>
              <a:rPr lang="en-US" dirty="0">
                <a:cs typeface="Calibri"/>
              </a:rPr>
              <a:t>Measuring clustering quality: There are different ways to measure clustering quality based on distance measures.</a:t>
            </a:r>
          </a:p>
          <a:p>
            <a:pPr lvl="2"/>
            <a:r>
              <a:rPr lang="en-US" dirty="0">
                <a:cs typeface="Calibri"/>
              </a:rPr>
              <a:t>Why don’t we use out-of-sample testing?</a:t>
            </a:r>
          </a:p>
        </p:txBody>
      </p:sp>
      <p:sp>
        <p:nvSpPr>
          <p:cNvPr id="2" name="Title 1"/>
          <p:cNvSpPr>
            <a:spLocks noGrp="1"/>
          </p:cNvSpPr>
          <p:nvPr>
            <p:ph type="title"/>
          </p:nvPr>
        </p:nvSpPr>
        <p:spPr/>
        <p:txBody>
          <a:bodyPr>
            <a:normAutofit fontScale="90000"/>
          </a:bodyPr>
          <a:lstStyle/>
          <a:p>
            <a:r>
              <a:rPr lang="en-US" dirty="0">
                <a:effectLst/>
                <a:cs typeface="Calibri"/>
              </a:rPr>
              <a:t>Unsupervised Learning</a:t>
            </a:r>
          </a:p>
        </p:txBody>
      </p:sp>
    </p:spTree>
    <p:extLst>
      <p:ext uri="{BB962C8B-B14F-4D97-AF65-F5344CB8AC3E}">
        <p14:creationId xmlns:p14="http://schemas.microsoft.com/office/powerpoint/2010/main" val="41591211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p:txBody>
          <a:bodyPr vert="horz" lIns="0" tIns="72000" rIns="0" bIns="72000" rtlCol="0" anchor="t">
            <a:noAutofit/>
          </a:bodyPr>
          <a:lstStyle/>
          <a:p>
            <a:pPr marL="314960" indent="-314960"/>
            <a:r>
              <a:rPr lang="en-GB" sz="2000" dirty="0">
                <a:solidFill>
                  <a:schemeClr val="bg1"/>
                </a:solidFill>
              </a:rPr>
              <a:t>Example: Obama election campaign</a:t>
            </a:r>
            <a:endParaRPr lang="en-US"/>
          </a:p>
          <a:p>
            <a:pPr marL="472440" lvl="1" indent="-157480"/>
            <a:r>
              <a:rPr lang="en-GB" dirty="0"/>
              <a:t>Identify target groups: </a:t>
            </a:r>
            <a:endParaRPr lang="en-GB" dirty="0">
              <a:cs typeface="Arial" panose="020B0604020202020204"/>
            </a:endParaRPr>
          </a:p>
          <a:p>
            <a:pPr marL="629920" lvl="2" indent="-157480"/>
            <a:r>
              <a:rPr lang="en-GB" dirty="0"/>
              <a:t>Goal: Registration, persuasion, and turnout.</a:t>
            </a:r>
            <a:endParaRPr lang="en-GB" dirty="0">
              <a:cs typeface="Arial" panose="020B0604020202020204"/>
            </a:endParaRPr>
          </a:p>
          <a:p>
            <a:pPr marL="472440" lvl="1" indent="-157480"/>
            <a:r>
              <a:rPr lang="en-GB" dirty="0"/>
              <a:t>Each target group has different characteristics</a:t>
            </a:r>
            <a:endParaRPr lang="en-GB" dirty="0">
              <a:cs typeface="Arial" panose="020B0604020202020204"/>
            </a:endParaRPr>
          </a:p>
          <a:p>
            <a:pPr marL="629920" lvl="2" indent="-157480"/>
            <a:r>
              <a:rPr lang="en-GB" dirty="0"/>
              <a:t>Identify democrat leaning group and convince them to vote 	</a:t>
            </a:r>
            <a:endParaRPr lang="en-GB" dirty="0">
              <a:cs typeface="Arial" panose="020B0604020202020204"/>
            </a:endParaRPr>
          </a:p>
          <a:p>
            <a:pPr lvl="3" indent="-353695"/>
            <a:r>
              <a:rPr lang="en-GB" sz="1200" dirty="0"/>
              <a:t>People were sent messages on Facebook to click a button to automatically urge those targeted voters to take certain actions, such as registering to vote, voting early or getting to the polls.</a:t>
            </a:r>
            <a:endParaRPr lang="en-GB" sz="1200" dirty="0">
              <a:cs typeface="Arial" panose="020B0604020202020204"/>
            </a:endParaRPr>
          </a:p>
          <a:p>
            <a:pPr lvl="3" indent="-353695"/>
            <a:r>
              <a:rPr lang="en-GB" sz="1200" dirty="0"/>
              <a:t>The</a:t>
            </a:r>
            <a:r>
              <a:rPr lang="en-GB" sz="1100" dirty="0"/>
              <a:t> </a:t>
            </a:r>
            <a:r>
              <a:rPr lang="en-GB" sz="1200" dirty="0"/>
              <a:t>campaign found that roughly 1 in 5 people contacted by a Facebook pal acted on the request, in large part because the message came from someone they knew.</a:t>
            </a:r>
            <a:endParaRPr lang="en-GB" sz="1200" dirty="0">
              <a:cs typeface="Arial" panose="020B0604020202020204"/>
            </a:endParaRPr>
          </a:p>
          <a:p>
            <a:pPr marL="629920" lvl="2" indent="-157480"/>
            <a:r>
              <a:rPr lang="en-GB"/>
              <a:t>Identify undecided and convince them to vote democratic</a:t>
            </a:r>
            <a:endParaRPr lang="en-GB">
              <a:cs typeface="Arial"/>
            </a:endParaRPr>
          </a:p>
          <a:p>
            <a:pPr marL="472440" lvl="1" indent="-157480"/>
            <a:endParaRPr lang="en-GB" dirty="0">
              <a:cs typeface="Arial" panose="020B0604020202020204"/>
            </a:endParaRPr>
          </a:p>
          <a:p>
            <a:pPr marL="472440" lvl="1" indent="-157480"/>
            <a:endParaRPr lang="en-GB" dirty="0">
              <a:cs typeface="Arial" panose="020B0604020202020204"/>
            </a:endParaRPr>
          </a:p>
        </p:txBody>
      </p:sp>
      <p:sp>
        <p:nvSpPr>
          <p:cNvPr id="4" name="Content Placeholder 3"/>
          <p:cNvSpPr>
            <a:spLocks noGrp="1"/>
          </p:cNvSpPr>
          <p:nvPr>
            <p:ph sz="half" idx="13"/>
          </p:nvPr>
        </p:nvSpPr>
        <p:spPr/>
        <p:txBody>
          <a:bodyPr/>
          <a:lstStyle/>
          <a:p>
            <a:pPr lvl="1"/>
            <a:r>
              <a:rPr lang="en-GB" dirty="0"/>
              <a:t>Identify subgroups within these groups based on their demographic info and produce targeted marketing campaigns.</a:t>
            </a:r>
          </a:p>
          <a:p>
            <a:pPr lvl="3"/>
            <a:r>
              <a:rPr lang="en-GB" sz="1100" dirty="0"/>
              <a:t>They were able to put their target voters through some really complicated modelling, to say, if Miami-Dade women under 35 are the targets, [here is] how to reach them.”</a:t>
            </a:r>
          </a:p>
          <a:p>
            <a:pPr lvl="3"/>
            <a:r>
              <a:rPr lang="en-GB" sz="1100" dirty="0"/>
              <a:t> For example they noticed that George Clooney had an almost gravitational tug on West Coast females aged 40 to 49. How do you think they used this information?</a:t>
            </a:r>
          </a:p>
          <a:p>
            <a:endParaRPr lang="en-US" sz="2000" dirty="0">
              <a:solidFill>
                <a:schemeClr val="bg1"/>
              </a:solidFill>
            </a:endParaRPr>
          </a:p>
        </p:txBody>
      </p:sp>
      <p:sp>
        <p:nvSpPr>
          <p:cNvPr id="2" name="Title 1"/>
          <p:cNvSpPr>
            <a:spLocks noGrp="1"/>
          </p:cNvSpPr>
          <p:nvPr>
            <p:ph type="title"/>
          </p:nvPr>
        </p:nvSpPr>
        <p:spPr/>
        <p:txBody>
          <a:bodyPr/>
          <a:lstStyle/>
          <a:p>
            <a:r>
              <a:rPr lang="en-GB" sz="2500" dirty="0"/>
              <a:t>Motivation</a:t>
            </a:r>
          </a:p>
        </p:txBody>
      </p:sp>
      <p:pic>
        <p:nvPicPr>
          <p:cNvPr id="5" name="Picture 4" descr="http://ell.h-cdn.co/assets/16/52/768x633/gallery-1483141040-clooneyobama.jpe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56075" y="3280117"/>
            <a:ext cx="3997995" cy="3296567"/>
          </a:xfrm>
          <a:prstGeom prst="rect">
            <a:avLst/>
          </a:prstGeom>
          <a:noFill/>
          <a:extLst>
            <a:ext uri="{909E8E84-426E-40dd-AFC4-6F175D3DCCD1}">
              <a14:hiddenFill xmlns="" xmlns:a14="http://schemas.microsoft.com/office/drawing/2010/main">
                <a:solidFill>
                  <a:srgbClr val="FFFFFF"/>
                </a:solidFill>
              </a14:hiddenFill>
            </a:ext>
          </a:extLst>
        </p:spPr>
      </p:pic>
      <p:pic>
        <p:nvPicPr>
          <p:cNvPr id="7" name="Picture 6">
            <a:hlinkClick r:id="rId4"/>
            <a:extLst>
              <a:ext uri="{FF2B5EF4-FFF2-40B4-BE49-F238E27FC236}">
                <a16:creationId xmlns:a16="http://schemas.microsoft.com/office/drawing/2014/main" id="{F75904A7-14AC-B646-8D7A-34817DDF69D3}"/>
              </a:ext>
            </a:extLst>
          </p:cNvPr>
          <p:cNvPicPr>
            <a:picLocks noChangeAspect="1"/>
          </p:cNvPicPr>
          <p:nvPr/>
        </p:nvPicPr>
        <p:blipFill>
          <a:blip r:embed="rId5"/>
          <a:stretch>
            <a:fillRect/>
          </a:stretch>
        </p:blipFill>
        <p:spPr>
          <a:xfrm>
            <a:off x="1572900" y="4733306"/>
            <a:ext cx="3341103" cy="2123124"/>
          </a:xfrm>
          <a:prstGeom prst="rect">
            <a:avLst/>
          </a:prstGeom>
        </p:spPr>
      </p:pic>
    </p:spTree>
    <p:extLst>
      <p:ext uri="{BB962C8B-B14F-4D97-AF65-F5344CB8AC3E}">
        <p14:creationId xmlns:p14="http://schemas.microsoft.com/office/powerpoint/2010/main" val="4113062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80">
                                          <p:stCondLst>
                                            <p:cond delay="0"/>
                                          </p:stCondLst>
                                        </p:cTn>
                                        <p:tgtEl>
                                          <p:spTgt spid="5"/>
                                        </p:tgtEl>
                                      </p:cBhvr>
                                    </p:animEffect>
                                    <p:anim calcmode="lin" valueType="num">
                                      <p:cBhvr>
                                        <p:cTn id="8"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13" dur="26">
                                          <p:stCondLst>
                                            <p:cond delay="650"/>
                                          </p:stCondLst>
                                        </p:cTn>
                                        <p:tgtEl>
                                          <p:spTgt spid="5"/>
                                        </p:tgtEl>
                                      </p:cBhvr>
                                      <p:to x="100000" y="60000"/>
                                    </p:animScale>
                                    <p:animScale>
                                      <p:cBhvr>
                                        <p:cTn id="14" dur="166" decel="50000">
                                          <p:stCondLst>
                                            <p:cond delay="676"/>
                                          </p:stCondLst>
                                        </p:cTn>
                                        <p:tgtEl>
                                          <p:spTgt spid="5"/>
                                        </p:tgtEl>
                                      </p:cBhvr>
                                      <p:to x="100000" y="100000"/>
                                    </p:animScale>
                                    <p:animScale>
                                      <p:cBhvr>
                                        <p:cTn id="15" dur="26">
                                          <p:stCondLst>
                                            <p:cond delay="1312"/>
                                          </p:stCondLst>
                                        </p:cTn>
                                        <p:tgtEl>
                                          <p:spTgt spid="5"/>
                                        </p:tgtEl>
                                      </p:cBhvr>
                                      <p:to x="100000" y="80000"/>
                                    </p:animScale>
                                    <p:animScale>
                                      <p:cBhvr>
                                        <p:cTn id="16" dur="166" decel="50000">
                                          <p:stCondLst>
                                            <p:cond delay="1338"/>
                                          </p:stCondLst>
                                        </p:cTn>
                                        <p:tgtEl>
                                          <p:spTgt spid="5"/>
                                        </p:tgtEl>
                                      </p:cBhvr>
                                      <p:to x="100000" y="100000"/>
                                    </p:animScale>
                                    <p:animScale>
                                      <p:cBhvr>
                                        <p:cTn id="17" dur="26">
                                          <p:stCondLst>
                                            <p:cond delay="1642"/>
                                          </p:stCondLst>
                                        </p:cTn>
                                        <p:tgtEl>
                                          <p:spTgt spid="5"/>
                                        </p:tgtEl>
                                      </p:cBhvr>
                                      <p:to x="100000" y="90000"/>
                                    </p:animScale>
                                    <p:animScale>
                                      <p:cBhvr>
                                        <p:cTn id="18" dur="166" decel="50000">
                                          <p:stCondLst>
                                            <p:cond delay="1668"/>
                                          </p:stCondLst>
                                        </p:cTn>
                                        <p:tgtEl>
                                          <p:spTgt spid="5"/>
                                        </p:tgtEl>
                                      </p:cBhvr>
                                      <p:to x="100000" y="100000"/>
                                    </p:animScale>
                                    <p:animScale>
                                      <p:cBhvr>
                                        <p:cTn id="19" dur="26">
                                          <p:stCondLst>
                                            <p:cond delay="1808"/>
                                          </p:stCondLst>
                                        </p:cTn>
                                        <p:tgtEl>
                                          <p:spTgt spid="5"/>
                                        </p:tgtEl>
                                      </p:cBhvr>
                                      <p:to x="100000" y="95000"/>
                                    </p:animScale>
                                    <p:animScale>
                                      <p:cBhvr>
                                        <p:cTn id="20" dur="166" decel="50000">
                                          <p:stCondLst>
                                            <p:cond delay="1834"/>
                                          </p:stCondLst>
                                        </p:cTn>
                                        <p:tgtEl>
                                          <p:spTgt spid="5"/>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vert="horz" lIns="0" tIns="72000" rIns="0" bIns="72000" rtlCol="0" anchor="t">
            <a:normAutofit/>
          </a:bodyPr>
          <a:lstStyle/>
          <a:p>
            <a:pPr marL="299720" indent="-299720"/>
            <a:r>
              <a:rPr lang="en-US" sz="1800" dirty="0">
                <a:solidFill>
                  <a:schemeClr val="bg1"/>
                </a:solidFill>
              </a:rPr>
              <a:t>Clustering is the process of grouping a set of data objects into multiple groups or clusters so that objects within a cluster have high </a:t>
            </a:r>
            <a:r>
              <a:rPr lang="en-US" sz="1800" u="sng" dirty="0">
                <a:solidFill>
                  <a:schemeClr val="bg1"/>
                </a:solidFill>
              </a:rPr>
              <a:t>similarity</a:t>
            </a:r>
            <a:r>
              <a:rPr lang="en-US" sz="1800" dirty="0">
                <a:solidFill>
                  <a:schemeClr val="bg1"/>
                </a:solidFill>
              </a:rPr>
              <a:t> but are </a:t>
            </a:r>
            <a:r>
              <a:rPr lang="en-US" sz="1800" u="sng" dirty="0">
                <a:solidFill>
                  <a:schemeClr val="bg1"/>
                </a:solidFill>
              </a:rPr>
              <a:t>very dissimilar</a:t>
            </a:r>
            <a:r>
              <a:rPr lang="en-US" sz="1800" dirty="0">
                <a:solidFill>
                  <a:schemeClr val="bg1"/>
                </a:solidFill>
              </a:rPr>
              <a:t> to objects in other clusters.</a:t>
            </a:r>
            <a:endParaRPr lang="en-US"/>
          </a:p>
          <a:p>
            <a:pPr marL="299720" indent="-299720"/>
            <a:r>
              <a:rPr lang="en-US" sz="1800" dirty="0">
                <a:solidFill>
                  <a:schemeClr val="bg1"/>
                </a:solidFill>
              </a:rPr>
              <a:t>Dissimilarities and similarities are assessed based on the attribute values describing the objects and often involve</a:t>
            </a:r>
            <a:r>
              <a:rPr lang="en-US" sz="1800" u="sng" dirty="0">
                <a:solidFill>
                  <a:schemeClr val="bg1"/>
                </a:solidFill>
              </a:rPr>
              <a:t> distance measures.</a:t>
            </a:r>
            <a:endParaRPr lang="en-US" sz="1800" u="sng" dirty="0">
              <a:solidFill>
                <a:schemeClr val="bg1"/>
              </a:solidFill>
              <a:cs typeface="Arial" panose="020B0604020202020204"/>
            </a:endParaRPr>
          </a:p>
          <a:p>
            <a:pPr marL="299720" indent="-299720"/>
            <a:r>
              <a:rPr lang="en-US" sz="1800" dirty="0">
                <a:solidFill>
                  <a:schemeClr val="bg1"/>
                </a:solidFill>
              </a:rPr>
              <a:t>Other applications:</a:t>
            </a:r>
            <a:endParaRPr lang="en-US" sz="1800" dirty="0">
              <a:solidFill>
                <a:schemeClr val="bg1"/>
              </a:solidFill>
              <a:cs typeface="Arial" panose="020B0604020202020204"/>
            </a:endParaRPr>
          </a:p>
          <a:p>
            <a:pPr marL="472440" lvl="1" indent="-157480"/>
            <a:r>
              <a:rPr lang="en-US" sz="1400" dirty="0"/>
              <a:t>Chemistry: Periodic table</a:t>
            </a:r>
            <a:endParaRPr lang="en-US" sz="1400" dirty="0">
              <a:cs typeface="Arial" panose="020B0604020202020204"/>
            </a:endParaRPr>
          </a:p>
          <a:p>
            <a:pPr marL="472440" lvl="1" indent="-157480"/>
            <a:r>
              <a:rPr lang="en-US" sz="1400"/>
              <a:t>Biology: Taxonomy</a:t>
            </a:r>
            <a:endParaRPr lang="en-US" sz="1400">
              <a:cs typeface="Arial"/>
            </a:endParaRPr>
          </a:p>
          <a:p>
            <a:pPr marL="299720" indent="-299720"/>
            <a:endParaRPr lang="en-US" sz="1800" dirty="0">
              <a:cs typeface="Arial"/>
            </a:endParaRPr>
          </a:p>
        </p:txBody>
      </p:sp>
      <p:sp>
        <p:nvSpPr>
          <p:cNvPr id="2" name="Title 1"/>
          <p:cNvSpPr>
            <a:spLocks noGrp="1"/>
          </p:cNvSpPr>
          <p:nvPr>
            <p:ph type="title"/>
          </p:nvPr>
        </p:nvSpPr>
        <p:spPr/>
        <p:txBody>
          <a:bodyPr/>
          <a:lstStyle/>
          <a:p>
            <a:r>
              <a:rPr lang="en-US" sz="2500" dirty="0"/>
              <a:t>Clustering</a:t>
            </a:r>
          </a:p>
        </p:txBody>
      </p:sp>
      <p:pic>
        <p:nvPicPr>
          <p:cNvPr id="5" name="Picture 4"/>
          <p:cNvPicPr>
            <a:picLocks noChangeAspect="1"/>
          </p:cNvPicPr>
          <p:nvPr/>
        </p:nvPicPr>
        <p:blipFill>
          <a:blip r:embed="rId3"/>
          <a:stretch>
            <a:fillRect/>
          </a:stretch>
        </p:blipFill>
        <p:spPr>
          <a:xfrm>
            <a:off x="757882" y="3810221"/>
            <a:ext cx="4817133" cy="2560458"/>
          </a:xfrm>
          <a:prstGeom prst="rect">
            <a:avLst/>
          </a:prstGeom>
        </p:spPr>
      </p:pic>
      <p:pic>
        <p:nvPicPr>
          <p:cNvPr id="8" name="Picture 7"/>
          <p:cNvPicPr>
            <a:picLocks noChangeAspect="1"/>
          </p:cNvPicPr>
          <p:nvPr/>
        </p:nvPicPr>
        <p:blipFill>
          <a:blip r:embed="rId4"/>
          <a:stretch>
            <a:fillRect/>
          </a:stretch>
        </p:blipFill>
        <p:spPr>
          <a:xfrm>
            <a:off x="6656563" y="3449805"/>
            <a:ext cx="4197270" cy="2924394"/>
          </a:xfrm>
          <a:prstGeom prst="rect">
            <a:avLst/>
          </a:prstGeom>
        </p:spPr>
      </p:pic>
    </p:spTree>
    <p:extLst>
      <p:ext uri="{BB962C8B-B14F-4D97-AF65-F5344CB8AC3E}">
        <p14:creationId xmlns:p14="http://schemas.microsoft.com/office/powerpoint/2010/main" val="4292602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11800" y="1272828"/>
            <a:ext cx="5338045" cy="4525963"/>
          </a:xfrm>
        </p:spPr>
        <p:txBody>
          <a:bodyPr>
            <a:normAutofit/>
          </a:bodyPr>
          <a:lstStyle/>
          <a:p>
            <a:r>
              <a:rPr lang="en-GB"/>
              <a:t>Marketing</a:t>
            </a:r>
          </a:p>
          <a:p>
            <a:pPr lvl="1"/>
            <a:r>
              <a:rPr lang="en-GB" sz="2100"/>
              <a:t>A large set of data is available for income, occupation and so on for a large number of people</a:t>
            </a:r>
          </a:p>
          <a:p>
            <a:pPr lvl="1"/>
            <a:r>
              <a:rPr lang="en-GB" sz="2100"/>
              <a:t>Market segmentation: Identify subgroups of people who might be more receptive to a particular form of advertising or more likely to purchase a particular product.</a:t>
            </a:r>
          </a:p>
          <a:p>
            <a:pPr lvl="1"/>
            <a:r>
              <a:rPr lang="en-GB" sz="2100"/>
              <a:t>The task of performing market segmentation amounts to clustering the people in the data set</a:t>
            </a:r>
          </a:p>
        </p:txBody>
      </p:sp>
      <p:pic>
        <p:nvPicPr>
          <p:cNvPr id="4" name="Picture 4">
            <a:extLst>
              <a:ext uri="{FF2B5EF4-FFF2-40B4-BE49-F238E27FC236}">
                <a16:creationId xmlns:a16="http://schemas.microsoft.com/office/drawing/2014/main" id="{83F14AF6-F8C1-4415-9E81-B7F0F9B17F19}"/>
              </a:ext>
            </a:extLst>
          </p:cNvPr>
          <p:cNvPicPr>
            <a:picLocks noChangeAspect="1"/>
          </p:cNvPicPr>
          <p:nvPr/>
        </p:nvPicPr>
        <p:blipFill>
          <a:blip r:embed="rId3"/>
          <a:stretch>
            <a:fillRect/>
          </a:stretch>
        </p:blipFill>
        <p:spPr>
          <a:xfrm>
            <a:off x="6583880" y="1272828"/>
            <a:ext cx="4525963" cy="4525963"/>
          </a:xfrm>
          <a:prstGeom prst="rect">
            <a:avLst/>
          </a:prstGeom>
          <a:noFill/>
        </p:spPr>
      </p:pic>
      <p:sp>
        <p:nvSpPr>
          <p:cNvPr id="2" name="Title 1"/>
          <p:cNvSpPr>
            <a:spLocks noGrp="1"/>
          </p:cNvSpPr>
          <p:nvPr>
            <p:ph type="title"/>
          </p:nvPr>
        </p:nvSpPr>
        <p:spPr>
          <a:xfrm>
            <a:off x="2562224" y="365126"/>
            <a:ext cx="8791575" cy="504000"/>
          </a:xfrm>
        </p:spPr>
        <p:txBody>
          <a:bodyPr anchor="t">
            <a:normAutofit/>
          </a:bodyPr>
          <a:lstStyle/>
          <a:p>
            <a:r>
              <a:rPr lang="en-GB" sz="2200"/>
              <a:t>Motivation</a:t>
            </a:r>
          </a:p>
        </p:txBody>
      </p:sp>
    </p:spTree>
    <p:extLst>
      <p:ext uri="{BB962C8B-B14F-4D97-AF65-F5344CB8AC3E}">
        <p14:creationId xmlns:p14="http://schemas.microsoft.com/office/powerpoint/2010/main" val="41416350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half" idx="1"/>
          </p:nvPr>
        </p:nvSpPr>
        <p:spPr/>
        <p:txBody>
          <a:bodyPr/>
          <a:lstStyle/>
          <a:p>
            <a:r>
              <a:rPr lang="en-GB" b="0" dirty="0">
                <a:solidFill>
                  <a:schemeClr val="bg1"/>
                </a:solidFill>
              </a:rPr>
              <a:t>What are the major types of single-malt whiskies that can be recognized? </a:t>
            </a:r>
          </a:p>
          <a:p>
            <a:pPr lvl="1"/>
            <a:r>
              <a:rPr lang="en-GB" b="0" dirty="0"/>
              <a:t>What are their chief characteristics and the best representatives?</a:t>
            </a:r>
          </a:p>
          <a:p>
            <a:r>
              <a:rPr lang="en-GB" b="0" dirty="0">
                <a:solidFill>
                  <a:schemeClr val="bg1"/>
                </a:solidFill>
              </a:rPr>
              <a:t>What is the geographic component in that classification?</a:t>
            </a:r>
          </a:p>
        </p:txBody>
      </p:sp>
      <p:sp>
        <p:nvSpPr>
          <p:cNvPr id="2" name="Title 1"/>
          <p:cNvSpPr>
            <a:spLocks noGrp="1"/>
          </p:cNvSpPr>
          <p:nvPr>
            <p:ph type="title"/>
          </p:nvPr>
        </p:nvSpPr>
        <p:spPr/>
        <p:txBody>
          <a:bodyPr/>
          <a:lstStyle/>
          <a:p>
            <a:r>
              <a:rPr lang="en-US" sz="2500" dirty="0"/>
              <a:t>Whisky analytics</a:t>
            </a:r>
          </a:p>
        </p:txBody>
      </p:sp>
      <p:pic>
        <p:nvPicPr>
          <p:cNvPr id="1126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66761" y="1019731"/>
            <a:ext cx="4701964" cy="5355015"/>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5" name="Picture 4">
            <a:extLst>
              <a:ext uri="{FF2B5EF4-FFF2-40B4-BE49-F238E27FC236}">
                <a16:creationId xmlns:a16="http://schemas.microsoft.com/office/drawing/2014/main" id="{14981938-2344-6B44-9ECA-48CE14750155}"/>
              </a:ext>
            </a:extLst>
          </p:cNvPr>
          <p:cNvPicPr>
            <a:picLocks noChangeAspect="1"/>
          </p:cNvPicPr>
          <p:nvPr/>
        </p:nvPicPr>
        <p:blipFill>
          <a:blip r:embed="rId3">
            <a:extLst>
              <a:ext uri="{837473B0-CC2E-450A-ABE3-18F120FF3D39}">
                <a1611:picAttrSrcUrl xmlns:a1611="http://schemas.microsoft.com/office/drawing/2016/11/main" r:id="rId4"/>
              </a:ext>
            </a:extLst>
          </a:blip>
          <a:srcRect/>
          <a:stretch/>
        </p:blipFill>
        <p:spPr>
          <a:xfrm>
            <a:off x="4212363" y="3482743"/>
            <a:ext cx="2776103" cy="2892003"/>
          </a:xfrm>
          <a:prstGeom prst="rect">
            <a:avLst/>
          </a:prstGeom>
        </p:spPr>
      </p:pic>
      <p:pic>
        <p:nvPicPr>
          <p:cNvPr id="7" name="Picture 6">
            <a:extLst>
              <a:ext uri="{FF2B5EF4-FFF2-40B4-BE49-F238E27FC236}">
                <a16:creationId xmlns:a16="http://schemas.microsoft.com/office/drawing/2014/main" id="{A01FDE76-71C1-884F-878D-168E163893FE}"/>
              </a:ext>
            </a:extLst>
          </p:cNvPr>
          <p:cNvPicPr>
            <a:picLocks noChangeAspect="1"/>
          </p:cNvPicPr>
          <p:nvPr/>
        </p:nvPicPr>
        <p:blipFill>
          <a:blip r:embed="rId5"/>
          <a:stretch>
            <a:fillRect/>
          </a:stretch>
        </p:blipFill>
        <p:spPr>
          <a:xfrm>
            <a:off x="525802" y="3482743"/>
            <a:ext cx="3282318" cy="2880986"/>
          </a:xfrm>
          <a:prstGeom prst="rect">
            <a:avLst/>
          </a:prstGeom>
        </p:spPr>
      </p:pic>
    </p:spTree>
    <p:extLst>
      <p:ext uri="{BB962C8B-B14F-4D97-AF65-F5344CB8AC3E}">
        <p14:creationId xmlns:p14="http://schemas.microsoft.com/office/powerpoint/2010/main" val="2972662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half" idx="1"/>
          </p:nvPr>
        </p:nvSpPr>
        <p:spPr/>
        <p:txBody>
          <a:bodyPr vert="horz" lIns="0" tIns="72000" rIns="0" bIns="72000" rtlCol="0" anchor="t">
            <a:noAutofit/>
          </a:bodyPr>
          <a:lstStyle/>
          <a:p>
            <a:pPr marL="314960" indent="-314960"/>
            <a:r>
              <a:rPr lang="en-US" dirty="0">
                <a:solidFill>
                  <a:schemeClr val="bg1"/>
                </a:solidFill>
              </a:rPr>
              <a:t>Goal: </a:t>
            </a:r>
            <a:r>
              <a:rPr lang="en-US" b="0" dirty="0">
                <a:solidFill>
                  <a:schemeClr val="bg1"/>
                </a:solidFill>
              </a:rPr>
              <a:t>Identify clusters in whiskies from 86 distilleries based on tasting notes</a:t>
            </a:r>
            <a:endParaRPr lang="en-US"/>
          </a:p>
          <a:p>
            <a:pPr marL="314960" indent="-314960"/>
            <a:r>
              <a:rPr lang="en-US"/>
              <a:t>Techniques: </a:t>
            </a:r>
            <a:r>
              <a:rPr lang="en-US" b="0"/>
              <a:t>Use K-means, </a:t>
            </a:r>
            <a:r>
              <a:rPr lang="en-US"/>
              <a:t>Partitioning around mediods (PAM),</a:t>
            </a:r>
            <a:r>
              <a:rPr lang="en-US" b="0"/>
              <a:t> and </a:t>
            </a:r>
            <a:r>
              <a:rPr lang="en-US" b="0" dirty="0"/>
              <a:t>Hierarchical clustering methods</a:t>
            </a:r>
            <a:endParaRPr lang="en-US" b="0" dirty="0">
              <a:cs typeface="Arial"/>
            </a:endParaRPr>
          </a:p>
          <a:p>
            <a:pPr marL="314960" indent="-314960"/>
            <a:r>
              <a:rPr lang="en-US" dirty="0">
                <a:solidFill>
                  <a:schemeClr val="bg1"/>
                </a:solidFill>
              </a:rPr>
              <a:t>Applications: </a:t>
            </a:r>
            <a:r>
              <a:rPr lang="en-US" b="0" dirty="0">
                <a:solidFill>
                  <a:schemeClr val="bg1"/>
                </a:solidFill>
              </a:rPr>
              <a:t>Recommendation engines and hypothesis “testing”.</a:t>
            </a:r>
            <a:endParaRPr lang="en-US" b="0" dirty="0">
              <a:solidFill>
                <a:schemeClr val="bg1"/>
              </a:solidFill>
              <a:cs typeface="Arial" panose="020B0604020202020204"/>
            </a:endParaRPr>
          </a:p>
        </p:txBody>
      </p:sp>
      <p:sp>
        <p:nvSpPr>
          <p:cNvPr id="2" name="Title 1"/>
          <p:cNvSpPr>
            <a:spLocks noGrp="1"/>
          </p:cNvSpPr>
          <p:nvPr>
            <p:ph type="title"/>
          </p:nvPr>
        </p:nvSpPr>
        <p:spPr/>
        <p:txBody>
          <a:bodyPr/>
          <a:lstStyle/>
          <a:p>
            <a:r>
              <a:rPr lang="en-US" sz="2500" dirty="0"/>
              <a:t>Whisky analytics</a:t>
            </a:r>
          </a:p>
        </p:txBody>
      </p:sp>
      <p:pic>
        <p:nvPicPr>
          <p:cNvPr id="1126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94628" y="981631"/>
            <a:ext cx="4685572" cy="5336346"/>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val="2890642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92500" lnSpcReduction="10000"/>
          </a:bodyPr>
          <a:lstStyle/>
          <a:p>
            <a:r>
              <a:rPr lang="en-US" dirty="0">
                <a:solidFill>
                  <a:schemeClr val="bg1"/>
                </a:solidFill>
              </a:rPr>
              <a:t>Partitioning methods: </a:t>
            </a:r>
            <a:r>
              <a:rPr lang="en-US" u="sng" dirty="0">
                <a:solidFill>
                  <a:schemeClr val="bg1"/>
                </a:solidFill>
              </a:rPr>
              <a:t>K-means clustering</a:t>
            </a:r>
          </a:p>
          <a:p>
            <a:pPr lvl="1"/>
            <a:r>
              <a:rPr lang="en-US" dirty="0"/>
              <a:t>Partition a set of objects into k clusters in the best way possible.</a:t>
            </a:r>
          </a:p>
          <a:p>
            <a:pPr lvl="1"/>
            <a:r>
              <a:rPr lang="en-US" dirty="0"/>
              <a:t>We seek to partition the observations into a pre-specified number of clusters</a:t>
            </a:r>
          </a:p>
          <a:p>
            <a:pPr lvl="1"/>
            <a:r>
              <a:rPr lang="en-US" dirty="0"/>
              <a:t>Iterative approach to determine the “best way” possible.</a:t>
            </a:r>
          </a:p>
          <a:p>
            <a:r>
              <a:rPr lang="en-US" dirty="0">
                <a:solidFill>
                  <a:schemeClr val="bg1"/>
                </a:solidFill>
              </a:rPr>
              <a:t>Partitioning Around Medoids (PAM)</a:t>
            </a:r>
          </a:p>
          <a:p>
            <a:r>
              <a:rPr lang="en-US" u="sng" dirty="0">
                <a:solidFill>
                  <a:schemeClr val="bg1"/>
                </a:solidFill>
              </a:rPr>
              <a:t>Hierarchical clustering</a:t>
            </a:r>
          </a:p>
          <a:p>
            <a:pPr lvl="1"/>
            <a:r>
              <a:rPr lang="en-US" dirty="0"/>
              <a:t>Start with all observations in separate clusters and successively merge the objects or groups close to one another </a:t>
            </a:r>
          </a:p>
          <a:p>
            <a:pPr lvl="1"/>
            <a:r>
              <a:rPr lang="en-US" dirty="0"/>
              <a:t>Evaluate the clusters by looking at the groups at different stages of the process(graphical approach)</a:t>
            </a: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latin typeface="Calibri"/>
              <a:cs typeface="Calibri"/>
            </a:endParaRPr>
          </a:p>
        </p:txBody>
      </p:sp>
      <p:sp>
        <p:nvSpPr>
          <p:cNvPr id="2" name="Title 1"/>
          <p:cNvSpPr>
            <a:spLocks noGrp="1"/>
          </p:cNvSpPr>
          <p:nvPr>
            <p:ph type="title"/>
          </p:nvPr>
        </p:nvSpPr>
        <p:spPr/>
        <p:txBody>
          <a:bodyPr>
            <a:normAutofit fontScale="90000"/>
          </a:bodyPr>
          <a:lstStyle/>
          <a:p>
            <a:r>
              <a:rPr lang="en-US" dirty="0">
                <a:effectLst/>
                <a:cs typeface="Calibri"/>
              </a:rPr>
              <a:t>Clustering algorithms</a:t>
            </a:r>
          </a:p>
        </p:txBody>
      </p:sp>
    </p:spTree>
    <p:extLst>
      <p:ext uri="{BB962C8B-B14F-4D97-AF65-F5344CB8AC3E}">
        <p14:creationId xmlns:p14="http://schemas.microsoft.com/office/powerpoint/2010/main" val="42506088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oundRect">
            <a:avLst/>
          </a:prstGeom>
          <a:solidFill>
            <a:schemeClr val="tx1">
              <a:lumMod val="90000"/>
              <a:lumOff val="10000"/>
            </a:schemeClr>
          </a:solidFill>
          <a:ln>
            <a:noFill/>
          </a:ln>
          <a:effectLst>
            <a:glow rad="63500">
              <a:schemeClr val="accent1">
                <a:satMod val="175000"/>
                <a:alpha val="40000"/>
              </a:schemeClr>
            </a:glow>
            <a:outerShdw blurRad="50800" dist="38100" dir="2700000" algn="tl" rotWithShape="0">
              <a:prstClr val="black">
                <a:alpha val="40000"/>
              </a:prstClr>
            </a:outerShdw>
          </a:effectLst>
          <a:scene3d>
            <a:camera prst="orthographicFront">
              <a:rot lat="0" lon="0" rev="0"/>
            </a:camera>
            <a:lightRig rig="contrasting" dir="t">
              <a:rot lat="0" lon="0" rev="7800000"/>
            </a:lightRig>
          </a:scene3d>
          <a:sp3d>
            <a:bevelT w="139700" h="139700"/>
          </a:sp3d>
        </p:spPr>
        <p:txBody>
          <a:bodyPr vert="horz" lIns="91440" tIns="72000" rIns="144000" bIns="72000" rtlCol="0" anchor="t" anchorCtr="0">
            <a:noAutofit/>
          </a:bodyPr>
          <a:lstStyle/>
          <a:p>
            <a:r>
              <a:rPr lang="en-GB" dirty="0"/>
              <a:t>Data Science</a:t>
            </a:r>
          </a:p>
        </p:txBody>
      </p:sp>
      <p:sp>
        <p:nvSpPr>
          <p:cNvPr id="4" name="Text Placeholder 3">
            <a:extLst>
              <a:ext uri="{FF2B5EF4-FFF2-40B4-BE49-F238E27FC236}">
                <a16:creationId xmlns:a16="http://schemas.microsoft.com/office/drawing/2014/main" id="{084C4D9A-C2C0-A249-A9E5-89E0D09A9B27}"/>
              </a:ext>
            </a:extLst>
          </p:cNvPr>
          <p:cNvSpPr>
            <a:spLocks noGrp="1"/>
          </p:cNvSpPr>
          <p:nvPr>
            <p:ph type="body" idx="12"/>
          </p:nvPr>
        </p:nvSpPr>
        <p:spPr/>
        <p:txBody>
          <a:bodyPr/>
          <a:lstStyle/>
          <a:p>
            <a:r>
              <a:rPr lang="en-US" dirty="0"/>
              <a:t>Clustering</a:t>
            </a:r>
          </a:p>
        </p:txBody>
      </p:sp>
      <p:graphicFrame>
        <p:nvGraphicFramePr>
          <p:cNvPr id="6" name="Content Placeholder 3">
            <a:extLst>
              <a:ext uri="{FF2B5EF4-FFF2-40B4-BE49-F238E27FC236}">
                <a16:creationId xmlns:a16="http://schemas.microsoft.com/office/drawing/2014/main" id="{12CF6B5C-7F2E-4BF4-AEAE-D7BEFCDDBE87}"/>
              </a:ext>
            </a:extLst>
          </p:cNvPr>
          <p:cNvGraphicFramePr>
            <a:graphicFrameLocks noGrp="1"/>
          </p:cNvGraphicFramePr>
          <p:nvPr>
            <p:ph sz="quarter" idx="4294967295"/>
            <p:extLst>
              <p:ext uri="{D42A27DB-BD31-4B8C-83A1-F6EECF244321}">
                <p14:modId xmlns:p14="http://schemas.microsoft.com/office/powerpoint/2010/main" val="1301465715"/>
              </p:ext>
            </p:extLst>
          </p:nvPr>
        </p:nvGraphicFramePr>
        <p:xfrm>
          <a:off x="928687" y="1450181"/>
          <a:ext cx="10423525" cy="472201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543366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sz="2000" dirty="0">
                <a:solidFill>
                  <a:schemeClr val="bg1"/>
                </a:solidFill>
              </a:rPr>
              <a:t>In K-means clustering, we seek to partition the observations into a pre-specified number of clusters</a:t>
            </a:r>
          </a:p>
          <a:p>
            <a:r>
              <a:rPr lang="en-US" sz="2000" dirty="0">
                <a:solidFill>
                  <a:schemeClr val="bg1"/>
                </a:solidFill>
              </a:rPr>
              <a:t>For example consider the following synthetic data points. (see next slide)</a:t>
            </a:r>
          </a:p>
          <a:p>
            <a:pPr lvl="1"/>
            <a:r>
              <a:rPr lang="en-US" sz="1800" dirty="0"/>
              <a:t>Each data point has two attributes x1 and x2</a:t>
            </a:r>
          </a:p>
          <a:p>
            <a:pPr lvl="1"/>
            <a:r>
              <a:rPr lang="en-US" sz="1800" dirty="0"/>
              <a:t>If I want to have two clusters the figure in the middle is what I end up with</a:t>
            </a:r>
          </a:p>
          <a:p>
            <a:pPr lvl="1"/>
            <a:r>
              <a:rPr lang="en-US" sz="1800" dirty="0"/>
              <a:t>If I want three it is the one on the right</a:t>
            </a:r>
          </a:p>
          <a:p>
            <a:r>
              <a:rPr lang="en-US" sz="2000" dirty="0">
                <a:solidFill>
                  <a:schemeClr val="bg1"/>
                </a:solidFill>
              </a:rPr>
              <a:t>Let’s focus on K=2. How do you think we should divide the points between two clusters?</a:t>
            </a:r>
          </a:p>
          <a:p>
            <a:pPr lvl="1"/>
            <a:r>
              <a:rPr lang="en-US" sz="1800" dirty="0"/>
              <a:t>We want disjoint sets; a point can belong to only one set</a:t>
            </a:r>
          </a:p>
          <a:p>
            <a:pPr lvl="1"/>
            <a:r>
              <a:rPr lang="en-US" sz="1800" dirty="0"/>
              <a:t>We want all points covered; each point has to belong to a point</a:t>
            </a:r>
          </a:p>
          <a:p>
            <a:pPr lvl="1"/>
            <a:r>
              <a:rPr lang="en-US" sz="1800" dirty="0"/>
              <a:t>We want the points to in the same cluster as similar as possible</a:t>
            </a:r>
          </a:p>
          <a:p>
            <a:pPr lvl="1"/>
            <a:r>
              <a:rPr lang="en-US" sz="1800" dirty="0"/>
              <a:t>How do I measure similarity? We use within cluster variation.</a:t>
            </a:r>
          </a:p>
          <a:p>
            <a:pPr marL="0" indent="0">
              <a:buNone/>
            </a:pPr>
            <a:endParaRPr lang="en-US" sz="1400" dirty="0">
              <a:solidFill>
                <a:schemeClr val="bg1"/>
              </a:solidFill>
            </a:endParaRPr>
          </a:p>
          <a:p>
            <a:endParaRPr lang="en-US" sz="1400" dirty="0">
              <a:solidFill>
                <a:schemeClr val="bg1"/>
              </a:solidFill>
            </a:endParaRPr>
          </a:p>
        </p:txBody>
      </p:sp>
      <p:sp>
        <p:nvSpPr>
          <p:cNvPr id="2" name="Title 1"/>
          <p:cNvSpPr>
            <a:spLocks noGrp="1"/>
          </p:cNvSpPr>
          <p:nvPr>
            <p:ph type="title"/>
          </p:nvPr>
        </p:nvSpPr>
        <p:spPr/>
        <p:txBody>
          <a:bodyPr/>
          <a:lstStyle/>
          <a:p>
            <a:r>
              <a:rPr lang="en-US" sz="2500" dirty="0">
                <a:cs typeface="Calibri"/>
              </a:rPr>
              <a:t>K-Means Clustering</a:t>
            </a:r>
            <a:endParaRPr lang="en-US" sz="2500" dirty="0"/>
          </a:p>
        </p:txBody>
      </p:sp>
    </p:spTree>
    <p:extLst>
      <p:ext uri="{BB962C8B-B14F-4D97-AF65-F5344CB8AC3E}">
        <p14:creationId xmlns:p14="http://schemas.microsoft.com/office/powerpoint/2010/main" val="33885467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a:spLocks noGrp="1"/>
          </p:cNvSpPr>
          <p:nvPr>
            <p:ph idx="1"/>
          </p:nvPr>
        </p:nvSpPr>
        <p:spPr/>
        <p:txBody>
          <a:bodyPr/>
          <a:lstStyle/>
          <a:p>
            <a:r>
              <a:rPr lang="en-US" sz="1600" dirty="0">
                <a:solidFill>
                  <a:schemeClr val="bg1"/>
                </a:solidFill>
              </a:rPr>
              <a:t>We can formulate this as an optimization problem for fixed K.</a:t>
            </a:r>
          </a:p>
          <a:p>
            <a:r>
              <a:rPr lang="en-US" sz="1600" dirty="0">
                <a:solidFill>
                  <a:schemeClr val="bg1"/>
                </a:solidFill>
              </a:rPr>
              <a:t>Minimize within cluster variation </a:t>
            </a:r>
          </a:p>
          <a:p>
            <a:r>
              <a:rPr lang="en-US" sz="1600" dirty="0">
                <a:solidFill>
                  <a:schemeClr val="bg1"/>
                </a:solidFill>
              </a:rPr>
              <a:t>Subject to: All points should be assigned to one and only one cluster</a:t>
            </a:r>
          </a:p>
          <a:p>
            <a:pPr marL="0" indent="0">
              <a:buNone/>
            </a:pPr>
            <a:endParaRPr lang="en-US" sz="1600" dirty="0">
              <a:solidFill>
                <a:schemeClr val="bg1"/>
              </a:solidFill>
            </a:endParaRPr>
          </a:p>
        </p:txBody>
      </p:sp>
      <p:sp>
        <p:nvSpPr>
          <p:cNvPr id="2" name="Title 1"/>
          <p:cNvSpPr>
            <a:spLocks noGrp="1"/>
          </p:cNvSpPr>
          <p:nvPr>
            <p:ph type="title"/>
          </p:nvPr>
        </p:nvSpPr>
        <p:spPr/>
        <p:txBody>
          <a:bodyPr/>
          <a:lstStyle/>
          <a:p>
            <a:r>
              <a:rPr lang="en-US" sz="2500" dirty="0">
                <a:cs typeface="Calibri"/>
              </a:rPr>
              <a:t>K-Means Clustering</a:t>
            </a:r>
            <a:endParaRPr lang="en-US" sz="2500" dirty="0"/>
          </a:p>
        </p:txBody>
      </p:sp>
      <p:pic>
        <p:nvPicPr>
          <p:cNvPr id="13" name="Picture 12">
            <a:extLst>
              <a:ext uri="{FF2B5EF4-FFF2-40B4-BE49-F238E27FC236}">
                <a16:creationId xmlns:a16="http://schemas.microsoft.com/office/drawing/2014/main" id="{DAA41357-6E40-4A4B-9109-6FF4949E077F}"/>
              </a:ext>
            </a:extLst>
          </p:cNvPr>
          <p:cNvPicPr>
            <a:picLocks noChangeAspect="1"/>
          </p:cNvPicPr>
          <p:nvPr/>
        </p:nvPicPr>
        <p:blipFill>
          <a:blip r:embed="rId3"/>
          <a:stretch>
            <a:fillRect/>
          </a:stretch>
        </p:blipFill>
        <p:spPr>
          <a:xfrm>
            <a:off x="1969003" y="2825709"/>
            <a:ext cx="2423720" cy="3275297"/>
          </a:xfrm>
          <a:prstGeom prst="rect">
            <a:avLst/>
          </a:prstGeom>
        </p:spPr>
      </p:pic>
      <p:pic>
        <p:nvPicPr>
          <p:cNvPr id="4" name="Picture 3">
            <a:extLst>
              <a:ext uri="{FF2B5EF4-FFF2-40B4-BE49-F238E27FC236}">
                <a16:creationId xmlns:a16="http://schemas.microsoft.com/office/drawing/2014/main" id="{204857D5-A560-C247-A409-B072CBB72257}"/>
              </a:ext>
            </a:extLst>
          </p:cNvPr>
          <p:cNvPicPr>
            <a:picLocks noChangeAspect="1"/>
          </p:cNvPicPr>
          <p:nvPr/>
        </p:nvPicPr>
        <p:blipFill>
          <a:blip r:embed="rId4"/>
          <a:stretch>
            <a:fillRect/>
          </a:stretch>
        </p:blipFill>
        <p:spPr>
          <a:xfrm>
            <a:off x="4694885" y="2815318"/>
            <a:ext cx="2405464" cy="3275297"/>
          </a:xfrm>
          <a:prstGeom prst="rect">
            <a:avLst/>
          </a:prstGeom>
        </p:spPr>
      </p:pic>
      <p:pic>
        <p:nvPicPr>
          <p:cNvPr id="5" name="Picture 4">
            <a:extLst>
              <a:ext uri="{FF2B5EF4-FFF2-40B4-BE49-F238E27FC236}">
                <a16:creationId xmlns:a16="http://schemas.microsoft.com/office/drawing/2014/main" id="{A0747DC0-ECA8-8E4B-87B1-550760A56C66}"/>
              </a:ext>
            </a:extLst>
          </p:cNvPr>
          <p:cNvPicPr>
            <a:picLocks noChangeAspect="1"/>
          </p:cNvPicPr>
          <p:nvPr/>
        </p:nvPicPr>
        <p:blipFill>
          <a:blip r:embed="rId5"/>
          <a:stretch>
            <a:fillRect/>
          </a:stretch>
        </p:blipFill>
        <p:spPr>
          <a:xfrm>
            <a:off x="7402511" y="2794535"/>
            <a:ext cx="2372582" cy="3310579"/>
          </a:xfrm>
          <a:prstGeom prst="rect">
            <a:avLst/>
          </a:prstGeom>
        </p:spPr>
      </p:pic>
      <p:sp>
        <p:nvSpPr>
          <p:cNvPr id="9" name="TextBox 8">
            <a:extLst>
              <a:ext uri="{FF2B5EF4-FFF2-40B4-BE49-F238E27FC236}">
                <a16:creationId xmlns:a16="http://schemas.microsoft.com/office/drawing/2014/main" id="{37299BA7-542B-3743-BA18-CCEB5B26D00F}"/>
              </a:ext>
            </a:extLst>
          </p:cNvPr>
          <p:cNvSpPr txBox="1"/>
          <p:nvPr/>
        </p:nvSpPr>
        <p:spPr>
          <a:xfrm>
            <a:off x="1150286" y="4151126"/>
            <a:ext cx="730969" cy="553998"/>
          </a:xfrm>
          <a:prstGeom prst="rect">
            <a:avLst/>
          </a:prstGeom>
          <a:solidFill>
            <a:schemeClr val="bg1"/>
          </a:solidFill>
        </p:spPr>
        <p:txBody>
          <a:bodyPr wrap="none" lIns="0" tIns="0" rIns="0" bIns="0" rtlCol="0">
            <a:spAutoFit/>
          </a:bodyPr>
          <a:lstStyle/>
          <a:p>
            <a:pPr algn="ctr"/>
            <a:r>
              <a:rPr lang="en-US" dirty="0"/>
              <a:t>X2</a:t>
            </a:r>
          </a:p>
          <a:p>
            <a:pPr algn="ctr"/>
            <a:r>
              <a:rPr lang="en-US" dirty="0"/>
              <a:t>(Floral)</a:t>
            </a:r>
          </a:p>
        </p:txBody>
      </p:sp>
      <p:sp>
        <p:nvSpPr>
          <p:cNvPr id="11" name="TextBox 10">
            <a:extLst>
              <a:ext uri="{FF2B5EF4-FFF2-40B4-BE49-F238E27FC236}">
                <a16:creationId xmlns:a16="http://schemas.microsoft.com/office/drawing/2014/main" id="{0959A8FB-2874-0946-9880-1C238A471501}"/>
              </a:ext>
            </a:extLst>
          </p:cNvPr>
          <p:cNvSpPr txBox="1"/>
          <p:nvPr/>
        </p:nvSpPr>
        <p:spPr>
          <a:xfrm>
            <a:off x="2384902" y="6215875"/>
            <a:ext cx="1591921" cy="276999"/>
          </a:xfrm>
          <a:prstGeom prst="rect">
            <a:avLst/>
          </a:prstGeom>
          <a:solidFill>
            <a:schemeClr val="bg1"/>
          </a:solidFill>
        </p:spPr>
        <p:txBody>
          <a:bodyPr wrap="square" lIns="0" tIns="0" rIns="0" bIns="0" rtlCol="0">
            <a:spAutoFit/>
          </a:bodyPr>
          <a:lstStyle/>
          <a:p>
            <a:pPr algn="ctr"/>
            <a:r>
              <a:rPr lang="en-US" dirty="0"/>
              <a:t>X1 (Tobacco)</a:t>
            </a:r>
          </a:p>
        </p:txBody>
      </p:sp>
    </p:spTree>
    <p:extLst>
      <p:ext uri="{BB962C8B-B14F-4D97-AF65-F5344CB8AC3E}">
        <p14:creationId xmlns:p14="http://schemas.microsoft.com/office/powerpoint/2010/main" val="662466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FDFC50-C4F3-8A4D-BE3E-AA3C5F9854F9}"/>
              </a:ext>
            </a:extLst>
          </p:cNvPr>
          <p:cNvSpPr>
            <a:spLocks noGrp="1"/>
          </p:cNvSpPr>
          <p:nvPr>
            <p:ph type="title"/>
          </p:nvPr>
        </p:nvSpPr>
        <p:spPr>
          <a:xfrm>
            <a:off x="1701901" y="3179610"/>
            <a:ext cx="8791575" cy="504000"/>
          </a:xfrm>
        </p:spPr>
        <p:txBody>
          <a:bodyPr/>
          <a:lstStyle/>
          <a:p>
            <a:r>
              <a:rPr lang="en-US" sz="2500" dirty="0"/>
              <a:t>Optimization formulation</a:t>
            </a:r>
          </a:p>
        </p:txBody>
      </p:sp>
    </p:spTree>
    <p:extLst>
      <p:ext uri="{BB962C8B-B14F-4D97-AF65-F5344CB8AC3E}">
        <p14:creationId xmlns:p14="http://schemas.microsoft.com/office/powerpoint/2010/main" val="10945052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sz="2000" dirty="0">
                    <a:solidFill>
                      <a:schemeClr val="bg1"/>
                    </a:solidFill>
                  </a:rPr>
                  <a:t>How do we define within cluster variance?</a:t>
                </a:r>
              </a:p>
              <a:p>
                <a:r>
                  <a:rPr lang="en-US" sz="2000" dirty="0">
                    <a:solidFill>
                      <a:schemeClr val="bg1"/>
                    </a:solidFill>
                  </a:rPr>
                  <a:t>We use the sum of squared error for each observation.</a:t>
                </a:r>
              </a:p>
              <a:p>
                <a:pPr lvl="1"/>
                <a:r>
                  <a:rPr lang="en-US" sz="1600" dirty="0">
                    <a:solidFill>
                      <a:schemeClr val="bg1"/>
                    </a:solidFill>
                  </a:rPr>
                  <a:t>How much error would I make if I estimate each variable of an observation by the average of these variables among all the observations in the same cluster?</a:t>
                </a:r>
              </a:p>
              <a:p>
                <a:pPr lvl="1"/>
                <a:r>
                  <a:rPr lang="en-US" sz="1600" dirty="0">
                    <a:solidFill>
                      <a:schemeClr val="bg1"/>
                    </a:solidFill>
                  </a:rPr>
                  <a:t>Assume that the following observations are assigned to the same cluster </a:t>
                </a:r>
              </a:p>
              <a:p>
                <a:pPr lvl="1"/>
                <a:endParaRPr lang="en-US" sz="1600" dirty="0">
                  <a:solidFill>
                    <a:schemeClr val="bg1"/>
                  </a:solidFill>
                </a:endParaRPr>
              </a:p>
              <a:p>
                <a:pPr lvl="1"/>
                <a:endParaRPr lang="en-US" sz="1600" dirty="0">
                  <a:solidFill>
                    <a:schemeClr val="bg1"/>
                  </a:solidFill>
                </a:endParaRPr>
              </a:p>
              <a:p>
                <a:pPr marL="326116" lvl="1" indent="0">
                  <a:buNone/>
                </a:pPr>
                <a:endParaRPr lang="en-US" sz="1600" dirty="0">
                  <a:solidFill>
                    <a:schemeClr val="bg1"/>
                  </a:solidFill>
                </a:endParaRPr>
              </a:p>
              <a:p>
                <a:pPr lvl="1"/>
                <a:r>
                  <a:rPr lang="en-US" sz="1600" dirty="0">
                    <a:solidFill>
                      <a:schemeClr val="bg1"/>
                    </a:solidFill>
                  </a:rPr>
                  <a:t>Total variation in this cluster </a:t>
                </a:r>
                <a:r>
                  <a:rPr lang="en-US" sz="1200" dirty="0">
                    <a:solidFill>
                      <a:schemeClr val="bg1"/>
                    </a:solidFill>
                  </a:rPr>
                  <a:t>= </a:t>
                </a:r>
                <a14:m>
                  <m:oMath xmlns:m="http://schemas.openxmlformats.org/officeDocument/2006/math">
                    <m:sSup>
                      <m:sSupPr>
                        <m:ctrlPr>
                          <a:rPr lang="en-US" sz="1200" i="1">
                            <a:solidFill>
                              <a:schemeClr val="bg1"/>
                            </a:solidFill>
                            <a:latin typeface="Cambria Math" panose="02040503050406030204" pitchFamily="18" charset="0"/>
                          </a:rPr>
                        </m:ctrlPr>
                      </m:sSupPr>
                      <m:e>
                        <m:d>
                          <m:dPr>
                            <m:ctrlPr>
                              <a:rPr lang="en-US" sz="1200" i="1">
                                <a:solidFill>
                                  <a:schemeClr val="bg1"/>
                                </a:solidFill>
                                <a:latin typeface="Cambria Math" panose="02040503050406030204" pitchFamily="18" charset="0"/>
                              </a:rPr>
                            </m:ctrlPr>
                          </m:dPr>
                          <m:e>
                            <m:r>
                              <a:rPr lang="en-GB" sz="1200" b="0" i="1" smtClean="0">
                                <a:solidFill>
                                  <a:schemeClr val="bg1"/>
                                </a:solidFill>
                                <a:latin typeface="Cambria Math" panose="02040503050406030204" pitchFamily="18" charset="0"/>
                              </a:rPr>
                              <m:t>3</m:t>
                            </m:r>
                            <m:r>
                              <a:rPr lang="en-US" sz="1200" i="1">
                                <a:solidFill>
                                  <a:schemeClr val="bg1"/>
                                </a:solidFill>
                                <a:latin typeface="Cambria Math"/>
                              </a:rPr>
                              <m:t>−4</m:t>
                            </m:r>
                          </m:e>
                        </m:d>
                      </m:e>
                      <m:sup>
                        <m:r>
                          <a:rPr lang="en-US" sz="1200" i="1">
                            <a:solidFill>
                              <a:schemeClr val="bg1"/>
                            </a:solidFill>
                            <a:latin typeface="Cambria Math"/>
                          </a:rPr>
                          <m:t>2</m:t>
                        </m:r>
                      </m:sup>
                    </m:sSup>
                    <m:r>
                      <a:rPr lang="en-US" sz="1200" i="1">
                        <a:solidFill>
                          <a:schemeClr val="bg1"/>
                        </a:solidFill>
                        <a:latin typeface="Cambria Math"/>
                      </a:rPr>
                      <m:t>+</m:t>
                    </m:r>
                    <m:sSup>
                      <m:sSupPr>
                        <m:ctrlPr>
                          <a:rPr lang="en-US" sz="1200" i="1">
                            <a:solidFill>
                              <a:schemeClr val="bg1"/>
                            </a:solidFill>
                            <a:latin typeface="Cambria Math" panose="02040503050406030204" pitchFamily="18" charset="0"/>
                          </a:rPr>
                        </m:ctrlPr>
                      </m:sSupPr>
                      <m:e>
                        <m:d>
                          <m:dPr>
                            <m:ctrlPr>
                              <a:rPr lang="en-US" sz="1200" i="1">
                                <a:solidFill>
                                  <a:schemeClr val="bg1"/>
                                </a:solidFill>
                                <a:latin typeface="Cambria Math" panose="02040503050406030204" pitchFamily="18" charset="0"/>
                              </a:rPr>
                            </m:ctrlPr>
                          </m:dPr>
                          <m:e>
                            <m:r>
                              <a:rPr lang="en-GB" sz="1200" b="0" i="1" smtClean="0">
                                <a:solidFill>
                                  <a:schemeClr val="bg1"/>
                                </a:solidFill>
                                <a:latin typeface="Cambria Math" panose="02040503050406030204" pitchFamily="18" charset="0"/>
                              </a:rPr>
                              <m:t>5</m:t>
                            </m:r>
                            <m:r>
                              <a:rPr lang="en-US" sz="1200" i="1">
                                <a:solidFill>
                                  <a:schemeClr val="bg1"/>
                                </a:solidFill>
                                <a:latin typeface="Cambria Math"/>
                              </a:rPr>
                              <m:t>−4</m:t>
                            </m:r>
                          </m:e>
                        </m:d>
                      </m:e>
                      <m:sup>
                        <m:r>
                          <a:rPr lang="en-US" sz="1200" i="1">
                            <a:solidFill>
                              <a:schemeClr val="bg1"/>
                            </a:solidFill>
                            <a:latin typeface="Cambria Math"/>
                          </a:rPr>
                          <m:t>2</m:t>
                        </m:r>
                      </m:sup>
                    </m:sSup>
                    <m:r>
                      <a:rPr lang="en-US" sz="1200" i="1">
                        <a:solidFill>
                          <a:schemeClr val="bg1"/>
                        </a:solidFill>
                        <a:latin typeface="Cambria Math"/>
                      </a:rPr>
                      <m:t>+</m:t>
                    </m:r>
                    <m:sSup>
                      <m:sSupPr>
                        <m:ctrlPr>
                          <a:rPr lang="en-US" sz="1200" i="1">
                            <a:solidFill>
                              <a:schemeClr val="bg1"/>
                            </a:solidFill>
                            <a:latin typeface="Cambria Math" panose="02040503050406030204" pitchFamily="18" charset="0"/>
                          </a:rPr>
                        </m:ctrlPr>
                      </m:sSupPr>
                      <m:e>
                        <m:d>
                          <m:dPr>
                            <m:ctrlPr>
                              <a:rPr lang="en-US" sz="1200" i="1">
                                <a:solidFill>
                                  <a:schemeClr val="bg1"/>
                                </a:solidFill>
                                <a:latin typeface="Cambria Math" panose="02040503050406030204" pitchFamily="18" charset="0"/>
                              </a:rPr>
                            </m:ctrlPr>
                          </m:dPr>
                          <m:e>
                            <m:r>
                              <a:rPr lang="en-GB" sz="1200" b="0" i="1" smtClean="0">
                                <a:solidFill>
                                  <a:schemeClr val="bg1"/>
                                </a:solidFill>
                                <a:latin typeface="Cambria Math" panose="02040503050406030204" pitchFamily="18" charset="0"/>
                              </a:rPr>
                              <m:t>1</m:t>
                            </m:r>
                            <m:r>
                              <a:rPr lang="en-US" sz="1200" i="1">
                                <a:solidFill>
                                  <a:schemeClr val="bg1"/>
                                </a:solidFill>
                                <a:latin typeface="Cambria Math"/>
                              </a:rPr>
                              <m:t>−</m:t>
                            </m:r>
                            <m:r>
                              <a:rPr lang="en-GB" sz="1200" b="0" i="1" smtClean="0">
                                <a:solidFill>
                                  <a:schemeClr val="bg1"/>
                                </a:solidFill>
                                <a:latin typeface="Cambria Math" panose="02040503050406030204" pitchFamily="18" charset="0"/>
                              </a:rPr>
                              <m:t>2</m:t>
                            </m:r>
                          </m:e>
                        </m:d>
                      </m:e>
                      <m:sup>
                        <m:r>
                          <a:rPr lang="en-US" sz="1200" i="1">
                            <a:solidFill>
                              <a:schemeClr val="bg1"/>
                            </a:solidFill>
                            <a:latin typeface="Cambria Math"/>
                          </a:rPr>
                          <m:t>2</m:t>
                        </m:r>
                      </m:sup>
                    </m:sSup>
                    <m:r>
                      <a:rPr lang="en-US" sz="1200" i="1">
                        <a:solidFill>
                          <a:schemeClr val="bg1"/>
                        </a:solidFill>
                        <a:latin typeface="Cambria Math"/>
                      </a:rPr>
                      <m:t>+</m:t>
                    </m:r>
                    <m:sSup>
                      <m:sSupPr>
                        <m:ctrlPr>
                          <a:rPr lang="en-US" sz="1200" i="1">
                            <a:solidFill>
                              <a:schemeClr val="bg1"/>
                            </a:solidFill>
                            <a:latin typeface="Cambria Math" panose="02040503050406030204" pitchFamily="18" charset="0"/>
                          </a:rPr>
                        </m:ctrlPr>
                      </m:sSupPr>
                      <m:e>
                        <m:d>
                          <m:dPr>
                            <m:ctrlPr>
                              <a:rPr lang="en-US" sz="1200" i="1">
                                <a:solidFill>
                                  <a:schemeClr val="bg1"/>
                                </a:solidFill>
                                <a:latin typeface="Cambria Math" panose="02040503050406030204" pitchFamily="18" charset="0"/>
                              </a:rPr>
                            </m:ctrlPr>
                          </m:dPr>
                          <m:e>
                            <m:r>
                              <a:rPr lang="en-GB" sz="1200" b="0" i="1" smtClean="0">
                                <a:solidFill>
                                  <a:schemeClr val="bg1"/>
                                </a:solidFill>
                                <a:latin typeface="Cambria Math" panose="02040503050406030204" pitchFamily="18" charset="0"/>
                              </a:rPr>
                              <m:t>3</m:t>
                            </m:r>
                            <m:r>
                              <a:rPr lang="en-US" sz="1200" i="1">
                                <a:solidFill>
                                  <a:schemeClr val="bg1"/>
                                </a:solidFill>
                                <a:latin typeface="Cambria Math"/>
                              </a:rPr>
                              <m:t>−</m:t>
                            </m:r>
                            <m:r>
                              <a:rPr lang="en-GB" sz="1200" b="0" i="1" smtClean="0">
                                <a:solidFill>
                                  <a:schemeClr val="bg1"/>
                                </a:solidFill>
                                <a:latin typeface="Cambria Math" panose="02040503050406030204" pitchFamily="18" charset="0"/>
                              </a:rPr>
                              <m:t>2</m:t>
                            </m:r>
                          </m:e>
                        </m:d>
                      </m:e>
                      <m:sup>
                        <m:r>
                          <a:rPr lang="en-US" sz="1200" i="1">
                            <a:solidFill>
                              <a:schemeClr val="bg1"/>
                            </a:solidFill>
                            <a:latin typeface="Cambria Math"/>
                          </a:rPr>
                          <m:t>2</m:t>
                        </m:r>
                      </m:sup>
                    </m:sSup>
                  </m:oMath>
                </a14:m>
                <a:endParaRPr lang="en-US" sz="1600" dirty="0">
                  <a:solidFill>
                    <a:schemeClr val="bg1"/>
                  </a:solidFill>
                </a:endParaRPr>
              </a:p>
              <a:p>
                <a:pPr lvl="3"/>
                <a:r>
                  <a:rPr lang="en-US" sz="1200" dirty="0">
                    <a:solidFill>
                      <a:schemeClr val="bg1"/>
                    </a:solidFill>
                  </a:rPr>
                  <a:t>			=</a:t>
                </a:r>
                <a:r>
                  <a:rPr lang="en-US" sz="1050" dirty="0">
                    <a:solidFill>
                      <a:schemeClr val="bg1"/>
                    </a:solidFill>
                  </a:rPr>
                  <a:t>4</a:t>
                </a:r>
                <a:endParaRPr lang="en-US" sz="1200" dirty="0">
                  <a:solidFill>
                    <a:schemeClr val="bg1"/>
                  </a:solidFill>
                </a:endParaRPr>
              </a:p>
              <a:p>
                <a:pPr lvl="1"/>
                <a:r>
                  <a:rPr lang="en-US" sz="1600" dirty="0">
                    <a:solidFill>
                      <a:schemeClr val="bg1"/>
                    </a:solidFill>
                  </a:rPr>
                  <a:t>What happens when we assign another observation to this cluster?	</a:t>
                </a:r>
              </a:p>
              <a:p>
                <a:pPr lvl="2"/>
                <a:r>
                  <a:rPr lang="en-US" sz="1050" dirty="0">
                    <a:solidFill>
                      <a:schemeClr val="bg1"/>
                    </a:solidFill>
                  </a:rPr>
                  <a:t>The mean changes hence the variance</a:t>
                </a:r>
              </a:p>
              <a:p>
                <a:pPr lvl="2"/>
                <a:endParaRPr lang="en-US" sz="1050" dirty="0">
                  <a:solidFill>
                    <a:schemeClr val="bg1"/>
                  </a:solidFill>
                </a:endParaRPr>
              </a:p>
              <a:p>
                <a:pPr lvl="1"/>
                <a:endParaRPr lang="en-US" sz="1600" dirty="0">
                  <a:solidFill>
                    <a:schemeClr val="bg1"/>
                  </a:solidFill>
                </a:endParaRPr>
              </a:p>
              <a:p>
                <a:pPr marL="0" indent="0">
                  <a:buNone/>
                </a:pPr>
                <a:endParaRPr lang="en-US" sz="2000" dirty="0">
                  <a:solidFill>
                    <a:schemeClr val="bg1"/>
                  </a:solidFill>
                </a:endParaRPr>
              </a:p>
              <a:p>
                <a:pPr marL="0" indent="0">
                  <a:buNone/>
                </a:pPr>
                <a:endParaRPr lang="en-US" sz="2000" dirty="0">
                  <a:solidFill>
                    <a:schemeClr val="bg1"/>
                  </a:solidFill>
                </a:endParaRPr>
              </a:p>
              <a:p>
                <a:endParaRPr lang="en-US" sz="2000" dirty="0">
                  <a:solidFill>
                    <a:schemeClr val="bg1"/>
                  </a:solidFill>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288" t="-896"/>
                </a:stretch>
              </a:blipFill>
            </p:spPr>
            <p:txBody>
              <a:bodyPr/>
              <a:lstStyle/>
              <a:p>
                <a:r>
                  <a:rPr lang="en-US">
                    <a:noFill/>
                  </a:rPr>
                  <a:t> </a:t>
                </a:r>
              </a:p>
            </p:txBody>
          </p:sp>
        </mc:Fallback>
      </mc:AlternateContent>
      <p:sp>
        <p:nvSpPr>
          <p:cNvPr id="2" name="Title 1"/>
          <p:cNvSpPr>
            <a:spLocks noGrp="1"/>
          </p:cNvSpPr>
          <p:nvPr>
            <p:ph type="title"/>
          </p:nvPr>
        </p:nvSpPr>
        <p:spPr/>
        <p:txBody>
          <a:bodyPr>
            <a:normAutofit fontScale="90000"/>
          </a:bodyPr>
          <a:lstStyle/>
          <a:p>
            <a:r>
              <a:rPr lang="en-US" dirty="0">
                <a:cs typeface="Calibri"/>
              </a:rPr>
              <a:t>K-Means Clustering</a:t>
            </a:r>
            <a:endParaRPr lang="en-US" dirty="0"/>
          </a:p>
        </p:txBody>
      </p:sp>
      <p:graphicFrame>
        <p:nvGraphicFramePr>
          <p:cNvPr id="8" name="Table 7"/>
          <p:cNvGraphicFramePr>
            <a:graphicFrameLocks noGrp="1"/>
          </p:cNvGraphicFramePr>
          <p:nvPr/>
        </p:nvGraphicFramePr>
        <p:xfrm>
          <a:off x="5144876" y="3100964"/>
          <a:ext cx="2303506" cy="1019344"/>
        </p:xfrm>
        <a:graphic>
          <a:graphicData uri="http://schemas.openxmlformats.org/drawingml/2006/table">
            <a:tbl>
              <a:tblPr/>
              <a:tblGrid>
                <a:gridCol w="1231517">
                  <a:extLst>
                    <a:ext uri="{9D8B030D-6E8A-4147-A177-3AD203B41FA5}">
                      <a16:colId xmlns:a16="http://schemas.microsoft.com/office/drawing/2014/main" val="20000"/>
                    </a:ext>
                  </a:extLst>
                </a:gridCol>
                <a:gridCol w="556581">
                  <a:extLst>
                    <a:ext uri="{9D8B030D-6E8A-4147-A177-3AD203B41FA5}">
                      <a16:colId xmlns:a16="http://schemas.microsoft.com/office/drawing/2014/main" val="20001"/>
                    </a:ext>
                  </a:extLst>
                </a:gridCol>
                <a:gridCol w="515408">
                  <a:extLst>
                    <a:ext uri="{9D8B030D-6E8A-4147-A177-3AD203B41FA5}">
                      <a16:colId xmlns:a16="http://schemas.microsoft.com/office/drawing/2014/main" val="20002"/>
                    </a:ext>
                  </a:extLst>
                </a:gridCol>
              </a:tblGrid>
              <a:tr h="254836">
                <a:tc>
                  <a:txBody>
                    <a:bodyPr/>
                    <a:lstStyle/>
                    <a:p>
                      <a:pPr algn="ctr" fontAlgn="b"/>
                      <a:r>
                        <a:rPr lang="en-US" sz="1400" b="0" i="0" u="none" strike="noStrike" dirty="0">
                          <a:solidFill>
                            <a:srgbClr val="002060"/>
                          </a:solidFill>
                          <a:effectLst/>
                          <a:latin typeface="Calibri"/>
                        </a:rPr>
                        <a:t>Whisky</a:t>
                      </a:r>
                    </a:p>
                  </a:txBody>
                  <a:tcPr marL="9525" marR="9525" marT="9525" marB="0" anchor="b">
                    <a:lnL>
                      <a:noFill/>
                    </a:lnL>
                    <a:lnR>
                      <a:noFill/>
                    </a:lnR>
                    <a:lnT>
                      <a:noFill/>
                    </a:lnT>
                    <a:lnB>
                      <a:noFill/>
                    </a:lnB>
                    <a:solidFill>
                      <a:srgbClr val="FFFF00"/>
                    </a:solidFill>
                  </a:tcPr>
                </a:tc>
                <a:tc>
                  <a:txBody>
                    <a:bodyPr/>
                    <a:lstStyle/>
                    <a:p>
                      <a:pPr algn="ctr" fontAlgn="b"/>
                      <a:r>
                        <a:rPr lang="en-US" sz="1400" b="0" i="0" u="none" strike="noStrike" dirty="0" err="1">
                          <a:solidFill>
                            <a:srgbClr val="002060"/>
                          </a:solidFill>
                          <a:effectLst/>
                          <a:latin typeface="Calibri"/>
                        </a:rPr>
                        <a:t>Tobac</a:t>
                      </a:r>
                      <a:endParaRPr lang="en-US" sz="1400" b="0" i="0" u="none" strike="noStrike" dirty="0">
                        <a:solidFill>
                          <a:srgbClr val="002060"/>
                        </a:solidFill>
                        <a:effectLst/>
                        <a:latin typeface="Calibri"/>
                      </a:endParaRPr>
                    </a:p>
                  </a:txBody>
                  <a:tcPr marL="9525" marR="9525" marT="9525" marB="0" anchor="b">
                    <a:lnL>
                      <a:noFill/>
                    </a:lnL>
                    <a:lnR>
                      <a:noFill/>
                    </a:lnR>
                    <a:lnT>
                      <a:noFill/>
                    </a:lnT>
                    <a:lnB>
                      <a:noFill/>
                    </a:lnB>
                    <a:solidFill>
                      <a:srgbClr val="FFFF00"/>
                    </a:solidFill>
                  </a:tcPr>
                </a:tc>
                <a:tc>
                  <a:txBody>
                    <a:bodyPr/>
                    <a:lstStyle/>
                    <a:p>
                      <a:pPr algn="ctr" fontAlgn="b"/>
                      <a:r>
                        <a:rPr lang="en-US" sz="1400" b="0" i="0" u="none" strike="noStrike" dirty="0">
                          <a:solidFill>
                            <a:srgbClr val="002060"/>
                          </a:solidFill>
                          <a:effectLst/>
                          <a:latin typeface="Calibri"/>
                        </a:rPr>
                        <a:t>Floral</a:t>
                      </a:r>
                    </a:p>
                  </a:txBody>
                  <a:tcPr marL="9525" marR="9525" marT="9525" marB="0" anchor="b">
                    <a:lnL>
                      <a:noFill/>
                    </a:lnL>
                    <a:lnR>
                      <a:noFill/>
                    </a:lnR>
                    <a:lnT>
                      <a:noFill/>
                    </a:lnT>
                    <a:lnB>
                      <a:noFill/>
                    </a:lnB>
                    <a:solidFill>
                      <a:srgbClr val="FFFF00"/>
                    </a:solidFill>
                  </a:tcPr>
                </a:tc>
                <a:extLst>
                  <a:ext uri="{0D108BD9-81ED-4DB2-BD59-A6C34878D82A}">
                    <a16:rowId xmlns:a16="http://schemas.microsoft.com/office/drawing/2014/main" val="10000"/>
                  </a:ext>
                </a:extLst>
              </a:tr>
              <a:tr h="254836">
                <a:tc>
                  <a:txBody>
                    <a:bodyPr/>
                    <a:lstStyle/>
                    <a:p>
                      <a:pPr algn="ctr" fontAlgn="b"/>
                      <a:r>
                        <a:rPr lang="en-US" sz="1400" b="0" i="0" u="none" strike="noStrike" dirty="0">
                          <a:solidFill>
                            <a:schemeClr val="bg1"/>
                          </a:solidFill>
                          <a:effectLst/>
                          <a:latin typeface="Calibri"/>
                        </a:rPr>
                        <a:t>a</a:t>
                      </a:r>
                    </a:p>
                  </a:txBody>
                  <a:tcPr marL="9525" marR="9525" marT="9525" marB="0" anchor="b">
                    <a:lnL>
                      <a:noFill/>
                    </a:lnL>
                    <a:lnR>
                      <a:noFill/>
                    </a:lnR>
                    <a:lnT>
                      <a:noFill/>
                    </a:lnT>
                    <a:lnB>
                      <a:noFill/>
                    </a:lnB>
                  </a:tcPr>
                </a:tc>
                <a:tc>
                  <a:txBody>
                    <a:bodyPr/>
                    <a:lstStyle/>
                    <a:p>
                      <a:pPr algn="ctr" fontAlgn="b"/>
                      <a:r>
                        <a:rPr lang="en-US" sz="1400" b="0" i="0" u="none" strike="noStrike" dirty="0">
                          <a:solidFill>
                            <a:schemeClr val="bg1"/>
                          </a:solidFill>
                          <a:effectLst/>
                          <a:latin typeface="Calibri"/>
                        </a:rPr>
                        <a:t>3</a:t>
                      </a:r>
                    </a:p>
                  </a:txBody>
                  <a:tcPr marL="9525" marR="9525" marT="9525" marB="0" anchor="b">
                    <a:lnL>
                      <a:noFill/>
                    </a:lnL>
                    <a:lnR>
                      <a:noFill/>
                    </a:lnR>
                    <a:lnT>
                      <a:noFill/>
                    </a:lnT>
                    <a:lnB>
                      <a:noFill/>
                    </a:lnB>
                  </a:tcPr>
                </a:tc>
                <a:tc>
                  <a:txBody>
                    <a:bodyPr/>
                    <a:lstStyle/>
                    <a:p>
                      <a:pPr algn="ctr" fontAlgn="b"/>
                      <a:r>
                        <a:rPr lang="en-US" sz="1400" b="0" i="0" u="none" strike="noStrike" dirty="0">
                          <a:solidFill>
                            <a:schemeClr val="bg1"/>
                          </a:solidFill>
                          <a:effectLst/>
                          <a:latin typeface="Calibri"/>
                        </a:rPr>
                        <a:t>1</a:t>
                      </a:r>
                    </a:p>
                  </a:txBody>
                  <a:tcPr marL="9525" marR="9525" marT="9525" marB="0" anchor="b">
                    <a:lnL>
                      <a:noFill/>
                    </a:lnL>
                    <a:lnR>
                      <a:noFill/>
                    </a:lnR>
                    <a:lnT>
                      <a:noFill/>
                    </a:lnT>
                    <a:lnB>
                      <a:noFill/>
                    </a:lnB>
                  </a:tcPr>
                </a:tc>
                <a:extLst>
                  <a:ext uri="{0D108BD9-81ED-4DB2-BD59-A6C34878D82A}">
                    <a16:rowId xmlns:a16="http://schemas.microsoft.com/office/drawing/2014/main" val="10001"/>
                  </a:ext>
                </a:extLst>
              </a:tr>
              <a:tr h="254836">
                <a:tc>
                  <a:txBody>
                    <a:bodyPr/>
                    <a:lstStyle/>
                    <a:p>
                      <a:pPr algn="ctr" fontAlgn="b"/>
                      <a:r>
                        <a:rPr lang="en-US" sz="1400" b="0" i="0" u="none" strike="noStrike" dirty="0">
                          <a:solidFill>
                            <a:schemeClr val="bg1"/>
                          </a:solidFill>
                          <a:effectLst/>
                          <a:latin typeface="Calibri"/>
                        </a:rPr>
                        <a:t>b</a:t>
                      </a:r>
                    </a:p>
                  </a:txBody>
                  <a:tcPr marL="9525" marR="9525" marT="9525" marB="0" anchor="b">
                    <a:lnL>
                      <a:noFill/>
                    </a:lnL>
                    <a:lnR>
                      <a:noFill/>
                    </a:lnR>
                    <a:lnT>
                      <a:noFill/>
                    </a:lnT>
                    <a:lnB>
                      <a:noFill/>
                    </a:lnB>
                  </a:tcPr>
                </a:tc>
                <a:tc>
                  <a:txBody>
                    <a:bodyPr/>
                    <a:lstStyle/>
                    <a:p>
                      <a:pPr algn="ctr" fontAlgn="b"/>
                      <a:r>
                        <a:rPr lang="en-US" sz="1400" b="0" i="0" u="none" strike="noStrike" dirty="0">
                          <a:solidFill>
                            <a:schemeClr val="bg1"/>
                          </a:solidFill>
                          <a:effectLst/>
                          <a:latin typeface="Calibri"/>
                        </a:rPr>
                        <a:t>5</a:t>
                      </a:r>
                    </a:p>
                  </a:txBody>
                  <a:tcPr marL="9525" marR="9525" marT="9525" marB="0" anchor="b">
                    <a:lnL>
                      <a:noFill/>
                    </a:lnL>
                    <a:lnR>
                      <a:noFill/>
                    </a:lnR>
                    <a:lnT>
                      <a:noFill/>
                    </a:lnT>
                    <a:lnB>
                      <a:noFill/>
                    </a:lnB>
                  </a:tcPr>
                </a:tc>
                <a:tc>
                  <a:txBody>
                    <a:bodyPr/>
                    <a:lstStyle/>
                    <a:p>
                      <a:pPr algn="ctr" fontAlgn="b"/>
                      <a:r>
                        <a:rPr lang="en-US" sz="1400" b="0" i="0" u="none" strike="noStrike" dirty="0">
                          <a:solidFill>
                            <a:schemeClr val="bg1"/>
                          </a:solidFill>
                          <a:effectLst/>
                          <a:latin typeface="Calibri"/>
                        </a:rPr>
                        <a:t>3</a:t>
                      </a:r>
                    </a:p>
                  </a:txBody>
                  <a:tcPr marL="9525" marR="9525" marT="9525" marB="0" anchor="b">
                    <a:lnL>
                      <a:noFill/>
                    </a:lnL>
                    <a:lnR>
                      <a:noFill/>
                    </a:lnR>
                    <a:lnT>
                      <a:noFill/>
                    </a:lnT>
                    <a:lnB>
                      <a:noFill/>
                    </a:lnB>
                  </a:tcPr>
                </a:tc>
                <a:extLst>
                  <a:ext uri="{0D108BD9-81ED-4DB2-BD59-A6C34878D82A}">
                    <a16:rowId xmlns:a16="http://schemas.microsoft.com/office/drawing/2014/main" val="10002"/>
                  </a:ext>
                </a:extLst>
              </a:tr>
              <a:tr h="254836">
                <a:tc>
                  <a:txBody>
                    <a:bodyPr/>
                    <a:lstStyle/>
                    <a:p>
                      <a:pPr algn="ctr" fontAlgn="b"/>
                      <a:r>
                        <a:rPr lang="en-US" sz="1400" b="0" i="0" u="none" strike="noStrike">
                          <a:solidFill>
                            <a:schemeClr val="bg1"/>
                          </a:solidFill>
                          <a:effectLst/>
                          <a:latin typeface="Calibri"/>
                        </a:rPr>
                        <a:t>Average</a:t>
                      </a:r>
                    </a:p>
                  </a:txBody>
                  <a:tcPr marL="9525" marR="9525" marT="9525" marB="0" anchor="b">
                    <a:lnL>
                      <a:noFill/>
                    </a:lnL>
                    <a:lnR>
                      <a:noFill/>
                    </a:lnR>
                    <a:lnT>
                      <a:noFill/>
                    </a:lnT>
                    <a:lnB>
                      <a:noFill/>
                    </a:lnB>
                    <a:solidFill>
                      <a:srgbClr val="95B3D7"/>
                    </a:solidFill>
                  </a:tcPr>
                </a:tc>
                <a:tc>
                  <a:txBody>
                    <a:bodyPr/>
                    <a:lstStyle/>
                    <a:p>
                      <a:pPr algn="ctr" fontAlgn="b"/>
                      <a:r>
                        <a:rPr lang="en-US" sz="1400" b="0" i="0" u="none" strike="noStrike" dirty="0">
                          <a:solidFill>
                            <a:schemeClr val="bg1"/>
                          </a:solidFill>
                          <a:effectLst/>
                          <a:latin typeface="Calibri"/>
                        </a:rPr>
                        <a:t>4</a:t>
                      </a:r>
                    </a:p>
                  </a:txBody>
                  <a:tcPr marL="9525" marR="9525" marT="9525" marB="0" anchor="b">
                    <a:lnL>
                      <a:noFill/>
                    </a:lnL>
                    <a:lnR>
                      <a:noFill/>
                    </a:lnR>
                    <a:lnT>
                      <a:noFill/>
                    </a:lnT>
                    <a:lnB>
                      <a:noFill/>
                    </a:lnB>
                    <a:solidFill>
                      <a:srgbClr val="95B3D7"/>
                    </a:solidFill>
                  </a:tcPr>
                </a:tc>
                <a:tc>
                  <a:txBody>
                    <a:bodyPr/>
                    <a:lstStyle/>
                    <a:p>
                      <a:pPr algn="ctr" fontAlgn="b"/>
                      <a:r>
                        <a:rPr lang="en-US" sz="1400" b="0" i="0" u="none" strike="noStrike" dirty="0">
                          <a:solidFill>
                            <a:schemeClr val="bg1"/>
                          </a:solidFill>
                          <a:effectLst/>
                          <a:latin typeface="Calibri"/>
                        </a:rPr>
                        <a:t>2</a:t>
                      </a:r>
                    </a:p>
                  </a:txBody>
                  <a:tcPr marL="9525" marR="9525" marT="9525" marB="0" anchor="b">
                    <a:lnL>
                      <a:noFill/>
                    </a:lnL>
                    <a:lnR>
                      <a:noFill/>
                    </a:lnR>
                    <a:lnT>
                      <a:noFill/>
                    </a:lnT>
                    <a:lnB>
                      <a:noFill/>
                    </a:lnB>
                    <a:solidFill>
                      <a:srgbClr val="95B3D7"/>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6597013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Content Placeholder 2"/>
          <p:cNvSpPr>
            <a:spLocks noGrp="1"/>
          </p:cNvSpPr>
          <p:nvPr>
            <p:ph idx="1"/>
          </p:nvPr>
        </p:nvSpPr>
        <p:spPr/>
        <p:txBody>
          <a:bodyPr/>
          <a:lstStyle/>
          <a:p>
            <a:r>
              <a:rPr lang="en-US" sz="2000" dirty="0">
                <a:solidFill>
                  <a:schemeClr val="bg1"/>
                </a:solidFill>
                <a:latin typeface="+mj-lt"/>
                <a:cs typeface="Calibri"/>
              </a:rPr>
              <a:t>The clustering problem becomes an optimization problem</a:t>
            </a:r>
          </a:p>
          <a:p>
            <a:pPr marL="473310" lvl="2" indent="0">
              <a:buNone/>
            </a:pPr>
            <a:r>
              <a:rPr lang="en-US" sz="1200" dirty="0">
                <a:latin typeface="+mj-lt"/>
              </a:rPr>
              <a:t>Minimize total within cluster variation (K is fixed)</a:t>
            </a:r>
          </a:p>
          <a:p>
            <a:pPr marL="473310" lvl="2" indent="0">
              <a:buNone/>
            </a:pPr>
            <a:r>
              <a:rPr lang="en-US" sz="1200" dirty="0">
                <a:latin typeface="+mj-lt"/>
              </a:rPr>
              <a:t>Subject to: All points should be assigned to one and only one cluster</a:t>
            </a:r>
          </a:p>
          <a:p>
            <a:r>
              <a:rPr lang="en-US" sz="2000" dirty="0">
                <a:solidFill>
                  <a:schemeClr val="bg1"/>
                </a:solidFill>
                <a:latin typeface="+mj-lt"/>
                <a:cs typeface="Calibri"/>
              </a:rPr>
              <a:t>It turns out this optimization problem is too difficult to solve in a reasonable time, hence we have an algorithm which tries to find good solutions.</a:t>
            </a:r>
          </a:p>
          <a:p>
            <a:r>
              <a:rPr lang="en-US" sz="2000" dirty="0">
                <a:solidFill>
                  <a:schemeClr val="bg1"/>
                </a:solidFill>
                <a:latin typeface="+mj-lt"/>
                <a:cs typeface="Calibri"/>
              </a:rPr>
              <a:t>K-Means clustering algorithm</a:t>
            </a:r>
          </a:p>
          <a:p>
            <a:pPr marL="574675" lvl="3" indent="-117475">
              <a:buFont typeface="+mj-lt"/>
              <a:buAutoNum type="arabicPeriod"/>
            </a:pPr>
            <a:r>
              <a:rPr lang="en-US" sz="1200" dirty="0">
                <a:latin typeface="+mj-lt"/>
                <a:cs typeface="Calibri"/>
              </a:rPr>
              <a:t> </a:t>
            </a:r>
            <a:r>
              <a:rPr lang="en-US" sz="1200" dirty="0">
                <a:cs typeface="Calibri"/>
              </a:rPr>
              <a:t>Choose # of clusters desired, </a:t>
            </a:r>
            <a:r>
              <a:rPr lang="en-US" sz="1200" i="1" dirty="0">
                <a:cs typeface="Calibri"/>
              </a:rPr>
              <a:t>k</a:t>
            </a:r>
            <a:r>
              <a:rPr lang="en-US" sz="1200" dirty="0">
                <a:cs typeface="Calibri"/>
              </a:rPr>
              <a:t>  </a:t>
            </a:r>
          </a:p>
          <a:p>
            <a:pPr marL="574675" lvl="3" indent="-117475">
              <a:buFont typeface="Franklin Gothic Book" charset="0"/>
              <a:buAutoNum type="arabicPeriod"/>
            </a:pPr>
            <a:r>
              <a:rPr lang="en-US" sz="1200" dirty="0">
                <a:cs typeface="Calibri"/>
              </a:rPr>
              <a:t> Start with a partition into k clusters (Often based on random selection of k  centroids)</a:t>
            </a:r>
          </a:p>
          <a:p>
            <a:pPr marL="574675" lvl="5" indent="-117475">
              <a:buNone/>
            </a:pPr>
            <a:r>
              <a:rPr lang="en-US" sz="1050" dirty="0">
                <a:solidFill>
                  <a:schemeClr val="bg1"/>
                </a:solidFill>
                <a:cs typeface="Calibri"/>
              </a:rPr>
              <a:t>      2a. </a:t>
            </a:r>
            <a:r>
              <a:rPr lang="en-US" sz="1100" dirty="0">
                <a:solidFill>
                  <a:schemeClr val="bg1"/>
                </a:solidFill>
                <a:cs typeface="Calibri"/>
              </a:rPr>
              <a:t> </a:t>
            </a:r>
            <a:r>
              <a:rPr lang="en-US" sz="1050" dirty="0">
                <a:solidFill>
                  <a:schemeClr val="bg1"/>
                </a:solidFill>
                <a:cs typeface="Calibri"/>
              </a:rPr>
              <a:t>Re-compute centroids (average for each variable within a cluster)</a:t>
            </a:r>
          </a:p>
          <a:p>
            <a:pPr marL="574675" lvl="5" indent="-117475">
              <a:buNone/>
            </a:pPr>
            <a:r>
              <a:rPr lang="en-US" sz="1050" dirty="0">
                <a:solidFill>
                  <a:schemeClr val="bg1"/>
                </a:solidFill>
                <a:cs typeface="Calibri"/>
              </a:rPr>
              <a:t>      2b. </a:t>
            </a:r>
            <a:r>
              <a:rPr lang="en-US" sz="1100" dirty="0">
                <a:solidFill>
                  <a:schemeClr val="bg1"/>
                </a:solidFill>
                <a:cs typeface="Calibri"/>
              </a:rPr>
              <a:t>At each step, move each record to cluster with closest centroid</a:t>
            </a:r>
            <a:endParaRPr lang="en-US" sz="1200" dirty="0">
              <a:solidFill>
                <a:schemeClr val="bg1"/>
              </a:solidFill>
              <a:cs typeface="Calibri"/>
            </a:endParaRPr>
          </a:p>
          <a:p>
            <a:pPr marL="574675" lvl="3" indent="-117475">
              <a:buFont typeface="Franklin Gothic Book" charset="0"/>
              <a:buAutoNum type="arabicPeriod"/>
            </a:pPr>
            <a:r>
              <a:rPr lang="en-US" sz="1200" dirty="0">
                <a:cs typeface="Calibri"/>
              </a:rPr>
              <a:t> Stop when moving records increases within-cluster dispersion</a:t>
            </a:r>
          </a:p>
          <a:p>
            <a:pPr marL="457200" lvl="3" indent="228600"/>
            <a:r>
              <a:rPr lang="en-US" sz="1200" dirty="0">
                <a:cs typeface="Calibri"/>
              </a:rPr>
              <a:t> See next slide for a demonstration of this algorithm.</a:t>
            </a:r>
          </a:p>
          <a:p>
            <a:pPr marL="514350" indent="-514350">
              <a:buNone/>
            </a:pPr>
            <a:endParaRPr lang="en-US" sz="2000" dirty="0">
              <a:solidFill>
                <a:schemeClr val="bg1"/>
              </a:solidFill>
              <a:latin typeface="+mj-lt"/>
              <a:cs typeface="Calibri"/>
            </a:endParaRPr>
          </a:p>
        </p:txBody>
      </p:sp>
      <p:sp>
        <p:nvSpPr>
          <p:cNvPr id="75777" name="Title 1"/>
          <p:cNvSpPr>
            <a:spLocks noGrp="1"/>
          </p:cNvSpPr>
          <p:nvPr>
            <p:ph type="title"/>
          </p:nvPr>
        </p:nvSpPr>
        <p:spPr/>
        <p:txBody>
          <a:bodyPr/>
          <a:lstStyle/>
          <a:p>
            <a:pPr eaLnBrk="1" hangingPunct="1"/>
            <a:r>
              <a:rPr lang="en-US" sz="2500" dirty="0">
                <a:cs typeface="Calibri"/>
              </a:rPr>
              <a:t>K-Means Clustering Algorithm</a:t>
            </a:r>
          </a:p>
        </p:txBody>
      </p:sp>
    </p:spTree>
    <p:extLst>
      <p:ext uri="{BB962C8B-B14F-4D97-AF65-F5344CB8AC3E}">
        <p14:creationId xmlns:p14="http://schemas.microsoft.com/office/powerpoint/2010/main" val="35290902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Title 1"/>
          <p:cNvSpPr>
            <a:spLocks noGrp="1"/>
          </p:cNvSpPr>
          <p:nvPr>
            <p:ph type="title"/>
          </p:nvPr>
        </p:nvSpPr>
        <p:spPr/>
        <p:txBody>
          <a:bodyPr/>
          <a:lstStyle/>
          <a:p>
            <a:pPr eaLnBrk="1" hangingPunct="1"/>
            <a:r>
              <a:rPr lang="en-US" sz="2500" dirty="0">
                <a:latin typeface="Arial" panose="020B0604020202020204" pitchFamily="34" charset="0"/>
                <a:cs typeface="Arial" panose="020B0604020202020204" pitchFamily="34" charset="0"/>
              </a:rPr>
              <a:t>K-Means Clustering Algorithm</a:t>
            </a:r>
          </a:p>
        </p:txBody>
      </p:sp>
      <p:sp>
        <p:nvSpPr>
          <p:cNvPr id="2" name="TextBox 1"/>
          <p:cNvSpPr txBox="1"/>
          <p:nvPr/>
        </p:nvSpPr>
        <p:spPr>
          <a:xfrm>
            <a:off x="6223354" y="4975365"/>
            <a:ext cx="756617" cy="276999"/>
          </a:xfrm>
          <a:prstGeom prst="rect">
            <a:avLst/>
          </a:prstGeom>
          <a:noFill/>
        </p:spPr>
        <p:txBody>
          <a:bodyPr wrap="none" lIns="0" tIns="0" rIns="0" bIns="0" rtlCol="0">
            <a:spAutoFit/>
          </a:bodyPr>
          <a:lstStyle/>
          <a:p>
            <a:r>
              <a:rPr lang="en-US" dirty="0">
                <a:solidFill>
                  <a:schemeClr val="bg1"/>
                </a:solidFill>
              </a:rPr>
              <a:t>……….</a:t>
            </a:r>
          </a:p>
        </p:txBody>
      </p:sp>
      <p:pic>
        <p:nvPicPr>
          <p:cNvPr id="5" name="Picture 4">
            <a:extLst>
              <a:ext uri="{FF2B5EF4-FFF2-40B4-BE49-F238E27FC236}">
                <a16:creationId xmlns:a16="http://schemas.microsoft.com/office/drawing/2014/main" id="{CF58D4EB-9EF7-1349-B87F-9420EB2520AB}"/>
              </a:ext>
            </a:extLst>
          </p:cNvPr>
          <p:cNvPicPr>
            <a:picLocks noChangeAspect="1"/>
          </p:cNvPicPr>
          <p:nvPr/>
        </p:nvPicPr>
        <p:blipFill>
          <a:blip r:embed="rId3"/>
          <a:stretch>
            <a:fillRect/>
          </a:stretch>
        </p:blipFill>
        <p:spPr>
          <a:xfrm>
            <a:off x="1604417" y="1006645"/>
            <a:ext cx="1862633" cy="2517071"/>
          </a:xfrm>
          <a:prstGeom prst="rect">
            <a:avLst/>
          </a:prstGeom>
        </p:spPr>
      </p:pic>
      <p:pic>
        <p:nvPicPr>
          <p:cNvPr id="6" name="Picture 5">
            <a:extLst>
              <a:ext uri="{FF2B5EF4-FFF2-40B4-BE49-F238E27FC236}">
                <a16:creationId xmlns:a16="http://schemas.microsoft.com/office/drawing/2014/main" id="{147666DF-A816-7844-BEC5-3AD579635768}"/>
              </a:ext>
            </a:extLst>
          </p:cNvPr>
          <p:cNvPicPr>
            <a:picLocks noChangeAspect="1"/>
          </p:cNvPicPr>
          <p:nvPr/>
        </p:nvPicPr>
        <p:blipFill>
          <a:blip r:embed="rId4"/>
          <a:stretch>
            <a:fillRect/>
          </a:stretch>
        </p:blipFill>
        <p:spPr>
          <a:xfrm>
            <a:off x="3888585" y="998000"/>
            <a:ext cx="1790341" cy="2524627"/>
          </a:xfrm>
          <a:prstGeom prst="rect">
            <a:avLst/>
          </a:prstGeom>
        </p:spPr>
      </p:pic>
      <p:pic>
        <p:nvPicPr>
          <p:cNvPr id="7" name="Picture 6">
            <a:extLst>
              <a:ext uri="{FF2B5EF4-FFF2-40B4-BE49-F238E27FC236}">
                <a16:creationId xmlns:a16="http://schemas.microsoft.com/office/drawing/2014/main" id="{0DD0C45C-2723-FC42-8C0A-677D41F86F96}"/>
              </a:ext>
            </a:extLst>
          </p:cNvPr>
          <p:cNvPicPr>
            <a:picLocks noChangeAspect="1"/>
          </p:cNvPicPr>
          <p:nvPr/>
        </p:nvPicPr>
        <p:blipFill>
          <a:blip r:embed="rId5"/>
          <a:stretch>
            <a:fillRect/>
          </a:stretch>
        </p:blipFill>
        <p:spPr>
          <a:xfrm>
            <a:off x="6127035" y="992524"/>
            <a:ext cx="1803668" cy="2529414"/>
          </a:xfrm>
          <a:prstGeom prst="rect">
            <a:avLst/>
          </a:prstGeom>
        </p:spPr>
      </p:pic>
      <p:pic>
        <p:nvPicPr>
          <p:cNvPr id="9" name="Picture 8">
            <a:extLst>
              <a:ext uri="{FF2B5EF4-FFF2-40B4-BE49-F238E27FC236}">
                <a16:creationId xmlns:a16="http://schemas.microsoft.com/office/drawing/2014/main" id="{220E5A2E-098D-6D48-B595-72E973E3FE3E}"/>
              </a:ext>
            </a:extLst>
          </p:cNvPr>
          <p:cNvPicPr>
            <a:picLocks noChangeAspect="1"/>
          </p:cNvPicPr>
          <p:nvPr/>
        </p:nvPicPr>
        <p:blipFill>
          <a:blip r:embed="rId6"/>
          <a:stretch>
            <a:fillRect/>
          </a:stretch>
        </p:blipFill>
        <p:spPr>
          <a:xfrm>
            <a:off x="8380734" y="992523"/>
            <a:ext cx="1863814" cy="2524627"/>
          </a:xfrm>
          <a:prstGeom prst="rect">
            <a:avLst/>
          </a:prstGeom>
        </p:spPr>
      </p:pic>
      <p:pic>
        <p:nvPicPr>
          <p:cNvPr id="10" name="Picture 9">
            <a:extLst>
              <a:ext uri="{FF2B5EF4-FFF2-40B4-BE49-F238E27FC236}">
                <a16:creationId xmlns:a16="http://schemas.microsoft.com/office/drawing/2014/main" id="{3AC1A439-6D5F-2E48-9C84-AB2A6A6D3715}"/>
              </a:ext>
            </a:extLst>
          </p:cNvPr>
          <p:cNvPicPr>
            <a:picLocks noChangeAspect="1"/>
          </p:cNvPicPr>
          <p:nvPr/>
        </p:nvPicPr>
        <p:blipFill>
          <a:blip r:embed="rId7"/>
          <a:stretch>
            <a:fillRect/>
          </a:stretch>
        </p:blipFill>
        <p:spPr>
          <a:xfrm>
            <a:off x="3867666" y="3962626"/>
            <a:ext cx="1808625" cy="2517072"/>
          </a:xfrm>
          <a:prstGeom prst="rect">
            <a:avLst/>
          </a:prstGeom>
        </p:spPr>
      </p:pic>
      <p:pic>
        <p:nvPicPr>
          <p:cNvPr id="11" name="Picture 10">
            <a:extLst>
              <a:ext uri="{FF2B5EF4-FFF2-40B4-BE49-F238E27FC236}">
                <a16:creationId xmlns:a16="http://schemas.microsoft.com/office/drawing/2014/main" id="{3D4F221E-828D-9949-AEB5-3C6E643FDE58}"/>
              </a:ext>
            </a:extLst>
          </p:cNvPr>
          <p:cNvPicPr>
            <a:picLocks noChangeAspect="1"/>
          </p:cNvPicPr>
          <p:nvPr/>
        </p:nvPicPr>
        <p:blipFill>
          <a:blip r:embed="rId8"/>
          <a:stretch>
            <a:fillRect/>
          </a:stretch>
        </p:blipFill>
        <p:spPr>
          <a:xfrm>
            <a:off x="7360378" y="3975801"/>
            <a:ext cx="1783622" cy="2517073"/>
          </a:xfrm>
          <a:prstGeom prst="rect">
            <a:avLst/>
          </a:prstGeom>
        </p:spPr>
      </p:pic>
    </p:spTree>
    <p:extLst>
      <p:ext uri="{BB962C8B-B14F-4D97-AF65-F5344CB8AC3E}">
        <p14:creationId xmlns:p14="http://schemas.microsoft.com/office/powerpoint/2010/main" val="2023082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success.mp4" descr="success.mp4">
            <a:hlinkClick r:id="" action="ppaction://media"/>
            <a:extLst>
              <a:ext uri="{FF2B5EF4-FFF2-40B4-BE49-F238E27FC236}">
                <a16:creationId xmlns:a16="http://schemas.microsoft.com/office/drawing/2014/main" id="{55883650-1AE7-4D7F-9A31-0C19A48D73FB}"/>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160661" y="1271089"/>
            <a:ext cx="7546168" cy="4244719"/>
          </a:xfrm>
          <a:prstGeom prst="rect">
            <a:avLst/>
          </a:prstGeom>
          <a:noFill/>
        </p:spPr>
      </p:pic>
      <p:sp>
        <p:nvSpPr>
          <p:cNvPr id="6" name="Title 2">
            <a:extLst>
              <a:ext uri="{FF2B5EF4-FFF2-40B4-BE49-F238E27FC236}">
                <a16:creationId xmlns:a16="http://schemas.microsoft.com/office/drawing/2014/main" id="{28FD96E4-4877-43A6-92D8-C3AF40BFFBA4}"/>
              </a:ext>
            </a:extLst>
          </p:cNvPr>
          <p:cNvSpPr>
            <a:spLocks noGrp="1"/>
          </p:cNvSpPr>
          <p:nvPr>
            <p:ph type="title"/>
          </p:nvPr>
        </p:nvSpPr>
        <p:spPr>
          <a:xfrm>
            <a:off x="2562224" y="365126"/>
            <a:ext cx="8791575" cy="504000"/>
          </a:xfrm>
        </p:spPr>
        <p:txBody>
          <a:bodyPr/>
          <a:lstStyle/>
          <a:p>
            <a:endParaRPr lang="en-US"/>
          </a:p>
        </p:txBody>
      </p:sp>
    </p:spTree>
    <p:extLst>
      <p:ext uri="{BB962C8B-B14F-4D97-AF65-F5344CB8AC3E}">
        <p14:creationId xmlns:p14="http://schemas.microsoft.com/office/powerpoint/2010/main" val="1675107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mediacall" presetSubtype="0" fill="hold" nodeType="withEffect">
                                  <p:stCondLst>
                                    <p:cond delay="0"/>
                                  </p:stCondLst>
                                  <p:childTnLst>
                                    <p:cmd type="call" cmd="playFrom(0.0)">
                                      <p:cBhvr>
                                        <p:cTn id="8" dur="174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9" restart="whenNotActive" fill="hold" evtFilter="cancelBubble" nodeType="interactiveSeq">
                <p:stCondLst>
                  <p:cond evt="onClick" delay="0">
                    <p:tgtEl>
                      <p:spTgt spid="4"/>
                    </p:tgtEl>
                  </p:cond>
                </p:stCondLst>
                <p:endSync evt="end" delay="0">
                  <p:rtn val="all"/>
                </p:endSync>
                <p:childTnLst>
                  <p:par>
                    <p:cTn id="10" fill="hold">
                      <p:stCondLst>
                        <p:cond delay="0"/>
                      </p:stCondLst>
                      <p:childTnLst>
                        <p:par>
                          <p:cTn id="11" fill="hold">
                            <p:stCondLst>
                              <p:cond delay="0"/>
                            </p:stCondLst>
                            <p:childTnLst>
                              <p:par>
                                <p:cTn id="12" presetID="2" presetClass="mediacall" presetSubtype="0" fill="hold" nodeType="clickEffect">
                                  <p:stCondLst>
                                    <p:cond delay="0"/>
                                  </p:stCondLst>
                                  <p:childTnLst>
                                    <p:cmd type="call" cmd="togglePause">
                                      <p:cBhvr>
                                        <p:cTn id="13" dur="1" fill="hold"/>
                                        <p:tgtEl>
                                          <p:spTgt spid="4"/>
                                        </p:tgtEl>
                                      </p:cBhvr>
                                    </p:cmd>
                                  </p:childTnLst>
                                </p:cTn>
                              </p:par>
                            </p:childTnLst>
                          </p:cTn>
                        </p:par>
                      </p:childTnLst>
                    </p:cTn>
                  </p:par>
                </p:childTnLst>
              </p:cTn>
              <p:nextCondLst>
                <p:cond evt="onClick" delay="0">
                  <p:tgtEl>
                    <p:spTgt spid="4"/>
                  </p:tgtEl>
                </p:cond>
              </p:nextCondLst>
            </p:seq>
            <p:video>
              <p:cMediaNode vol="80000">
                <p:cTn id="14" fill="hold" display="0">
                  <p:stCondLst>
                    <p:cond delay="indefinite"/>
                  </p:stCondLst>
                </p:cTn>
                <p:tgtEl>
                  <p:spTgt spid="4"/>
                </p:tgtEl>
              </p:cMediaNode>
            </p:vide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500" dirty="0"/>
              <a:t>Example</a:t>
            </a:r>
          </a:p>
        </p:txBody>
      </p:sp>
      <p:sp>
        <p:nvSpPr>
          <p:cNvPr id="3" name="Text Placeholder 2">
            <a:extLst>
              <a:ext uri="{FF2B5EF4-FFF2-40B4-BE49-F238E27FC236}">
                <a16:creationId xmlns:a16="http://schemas.microsoft.com/office/drawing/2014/main" id="{19D5F598-4DF6-B849-8D27-CF49742CD5EF}"/>
              </a:ext>
            </a:extLst>
          </p:cNvPr>
          <p:cNvSpPr>
            <a:spLocks noGrp="1"/>
          </p:cNvSpPr>
          <p:nvPr>
            <p:ph type="body" idx="12"/>
          </p:nvPr>
        </p:nvSpPr>
        <p:spPr/>
        <p:txBody>
          <a:bodyPr/>
          <a:lstStyle/>
          <a:p>
            <a:r>
              <a:rPr lang="en-US" dirty="0"/>
              <a:t>Results of K-Means with six different starting points</a:t>
            </a:r>
          </a:p>
          <a:p>
            <a:pPr marL="0" indent="0">
              <a:buNone/>
            </a:pPr>
            <a:br>
              <a:rPr lang="en-US" dirty="0"/>
            </a:br>
            <a:endParaRPr lang="en-US" dirty="0"/>
          </a:p>
        </p:txBody>
      </p:sp>
      <p:pic>
        <p:nvPicPr>
          <p:cNvPr id="4" name="Picture 3"/>
          <p:cNvPicPr>
            <a:picLocks noChangeAspect="1"/>
          </p:cNvPicPr>
          <p:nvPr/>
        </p:nvPicPr>
        <p:blipFill>
          <a:blip r:embed="rId3"/>
          <a:stretch>
            <a:fillRect/>
          </a:stretch>
        </p:blipFill>
        <p:spPr>
          <a:xfrm>
            <a:off x="3471098" y="1375043"/>
            <a:ext cx="6267366" cy="5223878"/>
          </a:xfrm>
          <a:prstGeom prst="rect">
            <a:avLst/>
          </a:prstGeom>
        </p:spPr>
      </p:pic>
    </p:spTree>
    <p:extLst>
      <p:ext uri="{BB962C8B-B14F-4D97-AF65-F5344CB8AC3E}">
        <p14:creationId xmlns:p14="http://schemas.microsoft.com/office/powerpoint/2010/main" val="24433194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descr="Chart, scatter chart&#10;&#10;Description automatically generated">
            <a:extLst>
              <a:ext uri="{FF2B5EF4-FFF2-40B4-BE49-F238E27FC236}">
                <a16:creationId xmlns:a16="http://schemas.microsoft.com/office/drawing/2014/main" id="{CE5ECF3A-C24D-46B5-8AA5-F6D86CB75CB4}"/>
              </a:ext>
            </a:extLst>
          </p:cNvPr>
          <p:cNvPicPr>
            <a:picLocks noChangeAspect="1"/>
          </p:cNvPicPr>
          <p:nvPr/>
        </p:nvPicPr>
        <p:blipFill>
          <a:blip r:embed="rId3"/>
          <a:stretch>
            <a:fillRect/>
          </a:stretch>
        </p:blipFill>
        <p:spPr>
          <a:xfrm>
            <a:off x="511800" y="1712511"/>
            <a:ext cx="5228097" cy="3646597"/>
          </a:xfrm>
          <a:prstGeom prst="rect">
            <a:avLst/>
          </a:prstGeom>
          <a:noFill/>
        </p:spPr>
      </p:pic>
      <p:sp>
        <p:nvSpPr>
          <p:cNvPr id="11" name="Text Placeholder 10">
            <a:extLst>
              <a:ext uri="{FF2B5EF4-FFF2-40B4-BE49-F238E27FC236}">
                <a16:creationId xmlns:a16="http://schemas.microsoft.com/office/drawing/2014/main" id="{ADD9DA5A-F3D0-D247-8964-1AC13F0DF28A}"/>
              </a:ext>
            </a:extLst>
          </p:cNvPr>
          <p:cNvSpPr>
            <a:spLocks noGrp="1"/>
          </p:cNvSpPr>
          <p:nvPr>
            <p:ph sz="half" idx="13"/>
          </p:nvPr>
        </p:nvSpPr>
        <p:spPr>
          <a:xfrm>
            <a:off x="6339924" y="1272828"/>
            <a:ext cx="5013875" cy="4525963"/>
          </a:xfrm>
        </p:spPr>
        <p:txBody>
          <a:bodyPr vert="horz" lIns="0" tIns="72000" rIns="0" bIns="72000" rtlCol="0" anchor="t">
            <a:normAutofit/>
          </a:bodyPr>
          <a:lstStyle/>
          <a:p>
            <a:pPr marL="314960" indent="-314960"/>
            <a:r>
              <a:rPr lang="en-US"/>
              <a:t>Visualizing based on features</a:t>
            </a:r>
          </a:p>
          <a:p>
            <a:pPr marL="314960" indent="-314960"/>
            <a:endParaRPr lang="en-US" dirty="0">
              <a:cs typeface="Arial"/>
            </a:endParaRPr>
          </a:p>
          <a:p>
            <a:pPr marL="314960" indent="-314960"/>
            <a:r>
              <a:rPr lang="en-US">
                <a:cs typeface="Arial"/>
              </a:rPr>
              <a:t>Note, the small sample size for one group will not give us reliable clusters</a:t>
            </a:r>
            <a:endParaRPr lang="en-US" dirty="0">
              <a:cs typeface="Arial"/>
            </a:endParaRPr>
          </a:p>
          <a:p>
            <a:pPr marL="314960" indent="-314960"/>
            <a:endParaRPr lang="en-US" dirty="0">
              <a:cs typeface="Arial" panose="020B0604020202020204"/>
            </a:endParaRPr>
          </a:p>
          <a:p>
            <a:pPr marL="314960" indent="-314960"/>
            <a:r>
              <a:rPr lang="en-US">
                <a:cs typeface="Arial" panose="020B0604020202020204"/>
              </a:rPr>
              <a:t>There will always be border cases – in some clustering approaches you can have mutually non-exclusive groups</a:t>
            </a:r>
            <a:endParaRPr lang="en-US" dirty="0">
              <a:cs typeface="Arial" panose="020B0604020202020204"/>
            </a:endParaRPr>
          </a:p>
          <a:p>
            <a:pPr marL="314960" indent="-314960"/>
            <a:endParaRPr lang="en-US" dirty="0">
              <a:cs typeface="Arial" panose="020B0604020202020204"/>
            </a:endParaRPr>
          </a:p>
          <a:p>
            <a:pPr marL="314960" indent="-314960"/>
            <a:endParaRPr lang="en-US">
              <a:cs typeface="Arial" panose="020B0604020202020204"/>
            </a:endParaRPr>
          </a:p>
        </p:txBody>
      </p:sp>
      <p:sp>
        <p:nvSpPr>
          <p:cNvPr id="77825" name="Title 1"/>
          <p:cNvSpPr>
            <a:spLocks noGrp="1"/>
          </p:cNvSpPr>
          <p:nvPr>
            <p:ph type="title"/>
          </p:nvPr>
        </p:nvSpPr>
        <p:spPr>
          <a:xfrm>
            <a:off x="2562224" y="365126"/>
            <a:ext cx="8791575" cy="504000"/>
          </a:xfrm>
        </p:spPr>
        <p:txBody>
          <a:bodyPr anchor="t">
            <a:normAutofit/>
          </a:bodyPr>
          <a:lstStyle/>
          <a:p>
            <a:pPr eaLnBrk="1" hangingPunct="1"/>
            <a:r>
              <a:rPr lang="en-US" sz="2200"/>
              <a:t>Example: Whisky Data</a:t>
            </a:r>
          </a:p>
        </p:txBody>
      </p:sp>
    </p:spTree>
    <p:extLst>
      <p:ext uri="{BB962C8B-B14F-4D97-AF65-F5344CB8AC3E}">
        <p14:creationId xmlns:p14="http://schemas.microsoft.com/office/powerpoint/2010/main" val="244026857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Title 1"/>
          <p:cNvSpPr>
            <a:spLocks noGrp="1"/>
          </p:cNvSpPr>
          <p:nvPr>
            <p:ph type="title"/>
          </p:nvPr>
        </p:nvSpPr>
        <p:spPr/>
        <p:txBody>
          <a:bodyPr>
            <a:noAutofit/>
          </a:bodyPr>
          <a:lstStyle/>
          <a:p>
            <a:pPr eaLnBrk="1" hangingPunct="1"/>
            <a:r>
              <a:rPr lang="en-US" sz="2500" dirty="0">
                <a:latin typeface="Arial" panose="020B0604020202020204" pitchFamily="34" charset="0"/>
                <a:cs typeface="Arial" panose="020B0604020202020204" pitchFamily="34" charset="0"/>
              </a:rPr>
              <a:t>Example: Whisky Data</a:t>
            </a:r>
          </a:p>
        </p:txBody>
      </p:sp>
      <p:sp>
        <p:nvSpPr>
          <p:cNvPr id="5" name="Text Placeholder 4">
            <a:extLst>
              <a:ext uri="{FF2B5EF4-FFF2-40B4-BE49-F238E27FC236}">
                <a16:creationId xmlns:a16="http://schemas.microsoft.com/office/drawing/2014/main" id="{C8B3AA19-E584-9E4A-9577-AAEEE94339E4}"/>
              </a:ext>
            </a:extLst>
          </p:cNvPr>
          <p:cNvSpPr>
            <a:spLocks noGrp="1"/>
          </p:cNvSpPr>
          <p:nvPr>
            <p:ph type="body" idx="12"/>
          </p:nvPr>
        </p:nvSpPr>
        <p:spPr/>
        <p:txBody>
          <a:bodyPr/>
          <a:lstStyle/>
          <a:p>
            <a:r>
              <a:rPr lang="en-US" dirty="0"/>
              <a:t>Visualizing based on centers</a:t>
            </a:r>
          </a:p>
          <a:p>
            <a:endParaRPr lang="en-US" dirty="0"/>
          </a:p>
        </p:txBody>
      </p:sp>
      <p:pic>
        <p:nvPicPr>
          <p:cNvPr id="3" name="Picture 2">
            <a:extLst>
              <a:ext uri="{FF2B5EF4-FFF2-40B4-BE49-F238E27FC236}">
                <a16:creationId xmlns:a16="http://schemas.microsoft.com/office/drawing/2014/main" id="{D358D320-8C31-8E44-A951-0DC8C52F68D4}"/>
              </a:ext>
            </a:extLst>
          </p:cNvPr>
          <p:cNvPicPr>
            <a:picLocks noChangeAspect="1"/>
          </p:cNvPicPr>
          <p:nvPr/>
        </p:nvPicPr>
        <p:blipFill>
          <a:blip r:embed="rId3"/>
          <a:stretch>
            <a:fillRect/>
          </a:stretch>
        </p:blipFill>
        <p:spPr>
          <a:xfrm>
            <a:off x="2691977" y="1479763"/>
            <a:ext cx="7183965" cy="5130186"/>
          </a:xfrm>
          <a:prstGeom prst="rect">
            <a:avLst/>
          </a:prstGeom>
        </p:spPr>
      </p:pic>
    </p:spTree>
    <p:extLst>
      <p:ext uri="{BB962C8B-B14F-4D97-AF65-F5344CB8AC3E}">
        <p14:creationId xmlns:p14="http://schemas.microsoft.com/office/powerpoint/2010/main" val="17475331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normAutofit fontScale="90000"/>
          </a:bodyPr>
          <a:lstStyle/>
          <a:p>
            <a:r>
              <a:rPr lang="en-US" dirty="0"/>
              <a:t>Lectures and assignments</a:t>
            </a:r>
          </a:p>
        </p:txBody>
      </p:sp>
      <p:sp>
        <p:nvSpPr>
          <p:cNvPr id="7" name="Text Placeholder 6">
            <a:extLst>
              <a:ext uri="{FF2B5EF4-FFF2-40B4-BE49-F238E27FC236}">
                <a16:creationId xmlns:a16="http://schemas.microsoft.com/office/drawing/2014/main" id="{096E1486-F100-BE4F-AD41-8479649DABC3}"/>
              </a:ext>
            </a:extLst>
          </p:cNvPr>
          <p:cNvSpPr>
            <a:spLocks noGrp="1"/>
          </p:cNvSpPr>
          <p:nvPr>
            <p:ph type="body" idx="12"/>
          </p:nvPr>
        </p:nvSpPr>
        <p:spPr/>
        <p:txBody>
          <a:bodyPr/>
          <a:lstStyle/>
          <a:p>
            <a:r>
              <a:rPr lang="en-US"/>
              <a:t>Zoom Etiquette</a:t>
            </a:r>
            <a:endParaRPr lang="en-US" dirty="0"/>
          </a:p>
        </p:txBody>
      </p:sp>
      <p:graphicFrame>
        <p:nvGraphicFramePr>
          <p:cNvPr id="11" name="Content Placeholder 2">
            <a:extLst>
              <a:ext uri="{FF2B5EF4-FFF2-40B4-BE49-F238E27FC236}">
                <a16:creationId xmlns:a16="http://schemas.microsoft.com/office/drawing/2014/main" id="{ADE72EDC-A270-48D1-8B8F-211F8E742CA7}"/>
              </a:ext>
            </a:extLst>
          </p:cNvPr>
          <p:cNvGraphicFramePr/>
          <p:nvPr>
            <p:extLst>
              <p:ext uri="{D42A27DB-BD31-4B8C-83A1-F6EECF244321}">
                <p14:modId xmlns:p14="http://schemas.microsoft.com/office/powerpoint/2010/main" val="152703224"/>
              </p:ext>
            </p:extLst>
          </p:nvPr>
        </p:nvGraphicFramePr>
        <p:xfrm>
          <a:off x="406401" y="1522110"/>
          <a:ext cx="10945812" cy="450056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22" name="hide2.mp4" descr="hide2.mp4">
            <a:hlinkClick r:id="" action="ppaction://media"/>
            <a:extLst>
              <a:ext uri="{FF2B5EF4-FFF2-40B4-BE49-F238E27FC236}">
                <a16:creationId xmlns:a16="http://schemas.microsoft.com/office/drawing/2014/main" id="{5B4DBB21-24FE-224D-A3BE-96B1EFF216A0}"/>
              </a:ext>
            </a:extLst>
          </p:cNvPr>
          <p:cNvPicPr>
            <a:picLocks noChangeAspect="1"/>
          </p:cNvPicPr>
          <p:nvPr>
            <a:videoFile r:link="rId2"/>
            <p:extLst>
              <p:ext uri="{DAA4B4D4-6D71-4841-9C94-3DE7FCFB9230}">
                <p14:media xmlns:p14="http://schemas.microsoft.com/office/powerpoint/2010/main" r:embed="rId1"/>
              </p:ext>
            </p:extLst>
          </p:nvPr>
        </p:nvPicPr>
        <p:blipFill>
          <a:blip r:embed="rId9"/>
          <a:stretch>
            <a:fillRect/>
          </a:stretch>
        </p:blipFill>
        <p:spPr>
          <a:xfrm>
            <a:off x="5824070" y="230655"/>
            <a:ext cx="6096000" cy="6096000"/>
          </a:xfrm>
          <a:prstGeom prst="rect">
            <a:avLst/>
          </a:prstGeom>
        </p:spPr>
      </p:pic>
    </p:spTree>
    <p:extLst>
      <p:ext uri="{BB962C8B-B14F-4D97-AF65-F5344CB8AC3E}">
        <p14:creationId xmlns:p14="http://schemas.microsoft.com/office/powerpoint/2010/main" val="1807498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graphicEl>
                                              <a:dgm id="{4F5FCE31-C020-45B4-ABFA-435B8EE08EB7}"/>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graphicEl>
                                              <a:dgm id="{1D22B534-0543-479B-8C39-ED4369F1A304}"/>
                                            </p:graphic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graphicEl>
                                              <a:dgm id="{D6FB4F89-AAF2-4FFE-8302-FA69CBD60DCE}"/>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graphicEl>
                                              <a:dgm id="{94922D43-344D-4249-B7A4-FAB68FD312A8}"/>
                                            </p:graphic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graphicEl>
                                              <a:dgm id="{2E71CBA9-534D-E441-9E79-CF458D399DD6}"/>
                                            </p:graphic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graphicEl>
                                              <a:dgm id="{259D4FAE-564C-8F42-A438-05C2937A9788}"/>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graphicEl>
                                              <a:dgm id="{59A9A569-C0F9-744D-B9C3-825FE34500F7}"/>
                                            </p:graphic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
                                            <p:graphicEl>
                                              <a:dgm id="{6C9EC9FA-FAC9-C848-8006-848CE915CCEB}"/>
                                            </p:graphic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1">
                                            <p:graphicEl>
                                              <a:dgm id="{0DC8D0EA-4DDA-674C-A272-80D4F5A04E37}"/>
                                            </p:graphic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graphicEl>
                                              <a:dgm id="{EB5DDAE3-F16B-0847-9DCB-B57074F716FC}"/>
                                            </p:graphic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1">
                                            <p:graphicEl>
                                              <a:dgm id="{5F12BFDD-EC11-C942-8B67-C2CEF0C69BBF}"/>
                                            </p:graphic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1">
                                            <p:graphicEl>
                                              <a:dgm id="{3C79D749-4016-7045-BC71-363DE6A272FA}"/>
                                            </p:graphic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1">
                                            <p:graphicEl>
                                              <a:dgm id="{99FF37C6-0912-A14D-8A9D-D9B914100781}"/>
                                            </p:graphic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1">
                                            <p:graphicEl>
                                              <a:dgm id="{FF8D6BFF-50A9-B340-932F-2E383FBA7A34}"/>
                                            </p:graphic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1">
                                            <p:graphicEl>
                                              <a:dgm id="{FFA8DE3C-A336-4D45-BD7B-AF04249D2D2B}"/>
                                            </p:graphic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nodeType="clickEffect">
                                  <p:stCondLst>
                                    <p:cond delay="0"/>
                                  </p:stCondLst>
                                  <p:childTnLst>
                                    <p:set>
                                      <p:cBhvr>
                                        <p:cTn id="46" dur="1" fill="hold">
                                          <p:stCondLst>
                                            <p:cond delay="0"/>
                                          </p:stCondLst>
                                        </p:cTn>
                                        <p:tgtEl>
                                          <p:spTgt spid="22"/>
                                        </p:tgtEl>
                                        <p:attrNameLst>
                                          <p:attrName>style.visibility</p:attrName>
                                        </p:attrNameLst>
                                      </p:cBhvr>
                                      <p:to>
                                        <p:strVal val="visible"/>
                                      </p:to>
                                    </p:set>
                                    <p:animEffect transition="in" filter="blinds(horizontal)">
                                      <p:cBhvr>
                                        <p:cTn id="47" dur="500"/>
                                        <p:tgtEl>
                                          <p:spTgt spid="22"/>
                                        </p:tgtEl>
                                      </p:cBhvr>
                                    </p:animEffect>
                                  </p:childTnLst>
                                </p:cTn>
                              </p:par>
                              <p:par>
                                <p:cTn id="48" presetID="1" presetClass="mediacall" presetSubtype="0" fill="hold" nodeType="withEffect">
                                  <p:stCondLst>
                                    <p:cond delay="0"/>
                                  </p:stCondLst>
                                  <p:childTnLst>
                                    <p:cmd type="call" cmd="playFrom(0.0)">
                                      <p:cBhvr>
                                        <p:cTn id="49" dur="4231" fill="hold"/>
                                        <p:tgtEl>
                                          <p:spTgt spid="22"/>
                                        </p:tgtEl>
                                      </p:cBhvr>
                                    </p:cmd>
                                  </p:childTnLst>
                                </p:cTn>
                              </p:par>
                            </p:childTnLst>
                          </p:cTn>
                        </p:par>
                        <p:par>
                          <p:cTn id="50" fill="hold">
                            <p:stCondLst>
                              <p:cond delay="4231"/>
                            </p:stCondLst>
                            <p:childTnLst>
                              <p:par>
                                <p:cTn id="51" presetID="2" presetClass="mediacall" presetSubtype="0" fill="hold" nodeType="afterEffect">
                                  <p:stCondLst>
                                    <p:cond delay="0"/>
                                  </p:stCondLst>
                                  <p:childTnLst>
                                    <p:cmd type="call" cmd="togglePause">
                                      <p:cBhvr>
                                        <p:cTn id="52" dur="1" fill="hold"/>
                                        <p:tgtEl>
                                          <p:spTgt spid="22"/>
                                        </p:tgtEl>
                                      </p:cBhvr>
                                    </p:cmd>
                                  </p:childTnLst>
                                </p:cTn>
                              </p:par>
                            </p:childTnLst>
                          </p:cTn>
                        </p:par>
                      </p:childTnLst>
                    </p:cTn>
                  </p:par>
                  <p:par>
                    <p:cTn id="53" fill="hold">
                      <p:stCondLst>
                        <p:cond delay="indefinite"/>
                      </p:stCondLst>
                      <p:childTnLst>
                        <p:par>
                          <p:cTn id="54" fill="hold">
                            <p:stCondLst>
                              <p:cond delay="0"/>
                            </p:stCondLst>
                            <p:childTnLst>
                              <p:par>
                                <p:cTn id="55" presetID="5" presetClass="exit" presetSubtype="10" fill="hold" nodeType="clickEffect">
                                  <p:stCondLst>
                                    <p:cond delay="0"/>
                                  </p:stCondLst>
                                  <p:childTnLst>
                                    <p:animEffect transition="out" filter="checkerboard(across)">
                                      <p:cBhvr>
                                        <p:cTn id="56" dur="500"/>
                                        <p:tgtEl>
                                          <p:spTgt spid="22"/>
                                        </p:tgtEl>
                                      </p:cBhvr>
                                    </p:animEffect>
                                    <p:set>
                                      <p:cBhvr>
                                        <p:cTn id="57" dur="1" fill="hold">
                                          <p:stCondLst>
                                            <p:cond delay="499"/>
                                          </p:stCondLst>
                                        </p:cTn>
                                        <p:tgtEl>
                                          <p:spTgt spid="22"/>
                                        </p:tgtEl>
                                        <p:attrNameLst>
                                          <p:attrName>style.visibility</p:attrName>
                                        </p:attrNameLst>
                                      </p:cBhvr>
                                      <p:to>
                                        <p:strVal val="hidden"/>
                                      </p:to>
                                    </p:set>
                                    <p:cmd type="call" cmd="stop">
                                      <p:cBhvr>
                                        <p:cTn id="58" dur="1">
                                          <p:stCondLst>
                                            <p:cond delay="499"/>
                                          </p:stCondLst>
                                        </p:cTn>
                                        <p:tgtEl>
                                          <p:spTgt spid="2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59" fill="hold" display="0">
                  <p:stCondLst>
                    <p:cond delay="indefinite"/>
                  </p:stCondLst>
                </p:cTn>
                <p:tgtEl>
                  <p:spTgt spid="22"/>
                </p:tgtEl>
              </p:cMediaNode>
            </p:video>
          </p:childTnLst>
        </p:cTn>
      </p:par>
    </p:tnLst>
    <p:bldLst>
      <p:bldGraphic spid="11" grpId="0" uiExpand="1">
        <p:bldSub>
          <a:bldDgm bld="one"/>
        </p:bldSub>
      </p:bldGraphic>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Title 1"/>
          <p:cNvSpPr>
            <a:spLocks noGrp="1"/>
          </p:cNvSpPr>
          <p:nvPr>
            <p:ph type="title"/>
          </p:nvPr>
        </p:nvSpPr>
        <p:spPr/>
        <p:txBody>
          <a:bodyPr>
            <a:noAutofit/>
          </a:bodyPr>
          <a:lstStyle/>
          <a:p>
            <a:pPr eaLnBrk="1" hangingPunct="1"/>
            <a:r>
              <a:rPr lang="en-US" dirty="0">
                <a:latin typeface="Arial" panose="020B0604020202020204" pitchFamily="34" charset="0"/>
                <a:cs typeface="Arial" panose="020B0604020202020204" pitchFamily="34" charset="0"/>
              </a:rPr>
              <a:t>Example: Whisky Data</a:t>
            </a:r>
          </a:p>
        </p:txBody>
      </p:sp>
      <p:sp>
        <p:nvSpPr>
          <p:cNvPr id="6" name="Text Placeholder 5">
            <a:extLst>
              <a:ext uri="{FF2B5EF4-FFF2-40B4-BE49-F238E27FC236}">
                <a16:creationId xmlns:a16="http://schemas.microsoft.com/office/drawing/2014/main" id="{C12C650B-C22D-BF4B-B1CA-AF062A81C5BC}"/>
              </a:ext>
            </a:extLst>
          </p:cNvPr>
          <p:cNvSpPr>
            <a:spLocks noGrp="1"/>
          </p:cNvSpPr>
          <p:nvPr>
            <p:ph type="body" idx="12"/>
          </p:nvPr>
        </p:nvSpPr>
        <p:spPr/>
        <p:txBody>
          <a:bodyPr/>
          <a:lstStyle/>
          <a:p>
            <a:r>
              <a:rPr lang="en-US" dirty="0"/>
              <a:t>Visualizing Principal Components</a:t>
            </a:r>
          </a:p>
          <a:p>
            <a:endParaRPr lang="en-US" dirty="0"/>
          </a:p>
        </p:txBody>
      </p:sp>
      <p:pic>
        <p:nvPicPr>
          <p:cNvPr id="32770" name="Picture 2" descr="What is principal component analysis? | Bits of DNA">
            <a:extLst>
              <a:ext uri="{FF2B5EF4-FFF2-40B4-BE49-F238E27FC236}">
                <a16:creationId xmlns:a16="http://schemas.microsoft.com/office/drawing/2014/main" id="{7670A592-482E-1243-9E57-A46FA903B7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86672" y="1378143"/>
            <a:ext cx="5002764" cy="50027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735699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Title 1"/>
          <p:cNvSpPr>
            <a:spLocks noGrp="1"/>
          </p:cNvSpPr>
          <p:nvPr>
            <p:ph type="title"/>
          </p:nvPr>
        </p:nvSpPr>
        <p:spPr/>
        <p:txBody>
          <a:bodyPr>
            <a:noAutofit/>
          </a:bodyPr>
          <a:lstStyle/>
          <a:p>
            <a:pPr eaLnBrk="1" hangingPunct="1"/>
            <a:r>
              <a:rPr lang="en-US" dirty="0">
                <a:latin typeface="Arial" panose="020B0604020202020204" pitchFamily="34" charset="0"/>
                <a:cs typeface="Arial" panose="020B0604020202020204" pitchFamily="34" charset="0"/>
              </a:rPr>
              <a:t>Example: Whisky Data</a:t>
            </a:r>
          </a:p>
        </p:txBody>
      </p:sp>
      <p:sp>
        <p:nvSpPr>
          <p:cNvPr id="6" name="Text Placeholder 5">
            <a:extLst>
              <a:ext uri="{FF2B5EF4-FFF2-40B4-BE49-F238E27FC236}">
                <a16:creationId xmlns:a16="http://schemas.microsoft.com/office/drawing/2014/main" id="{C12C650B-C22D-BF4B-B1CA-AF062A81C5BC}"/>
              </a:ext>
            </a:extLst>
          </p:cNvPr>
          <p:cNvSpPr>
            <a:spLocks noGrp="1"/>
          </p:cNvSpPr>
          <p:nvPr>
            <p:ph type="body" idx="12"/>
          </p:nvPr>
        </p:nvSpPr>
        <p:spPr/>
        <p:txBody>
          <a:bodyPr/>
          <a:lstStyle/>
          <a:p>
            <a:r>
              <a:rPr lang="en-US" dirty="0"/>
              <a:t>Visualizing Principal Components</a:t>
            </a:r>
          </a:p>
          <a:p>
            <a:endParaRPr lang="en-US" dirty="0"/>
          </a:p>
        </p:txBody>
      </p:sp>
      <p:pic>
        <p:nvPicPr>
          <p:cNvPr id="3" name="Picture 2">
            <a:extLst>
              <a:ext uri="{FF2B5EF4-FFF2-40B4-BE49-F238E27FC236}">
                <a16:creationId xmlns:a16="http://schemas.microsoft.com/office/drawing/2014/main" id="{1B86BB67-B1C6-0840-AFF0-E033E65D324D}"/>
              </a:ext>
            </a:extLst>
          </p:cNvPr>
          <p:cNvPicPr>
            <a:picLocks noChangeAspect="1"/>
          </p:cNvPicPr>
          <p:nvPr/>
        </p:nvPicPr>
        <p:blipFill>
          <a:blip r:embed="rId3"/>
          <a:stretch>
            <a:fillRect/>
          </a:stretch>
        </p:blipFill>
        <p:spPr>
          <a:xfrm>
            <a:off x="2604655" y="1499586"/>
            <a:ext cx="7546109" cy="4684523"/>
          </a:xfrm>
          <a:prstGeom prst="rect">
            <a:avLst/>
          </a:prstGeom>
        </p:spPr>
      </p:pic>
    </p:spTree>
    <p:extLst>
      <p:ext uri="{BB962C8B-B14F-4D97-AF65-F5344CB8AC3E}">
        <p14:creationId xmlns:p14="http://schemas.microsoft.com/office/powerpoint/2010/main" val="25046445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Content Placeholder 3"/>
          <p:cNvSpPr>
            <a:spLocks noGrp="1"/>
          </p:cNvSpPr>
          <p:nvPr>
            <p:ph idx="1"/>
          </p:nvPr>
        </p:nvSpPr>
        <p:spPr/>
        <p:txBody>
          <a:bodyPr>
            <a:noAutofit/>
          </a:bodyPr>
          <a:lstStyle/>
          <a:p>
            <a:r>
              <a:rPr lang="en-US" sz="1800" b="1" dirty="0">
                <a:solidFill>
                  <a:schemeClr val="bg1"/>
                </a:solidFill>
                <a:latin typeface="+mj-lt"/>
                <a:cs typeface="Calibri"/>
              </a:rPr>
              <a:t>How can we evaluate whether the clustering results are good?</a:t>
            </a:r>
          </a:p>
          <a:p>
            <a:r>
              <a:rPr lang="en-US" sz="1800" b="1" dirty="0">
                <a:solidFill>
                  <a:schemeClr val="bg1"/>
                </a:solidFill>
                <a:latin typeface="+mj-lt"/>
                <a:cs typeface="Calibri"/>
              </a:rPr>
              <a:t>Goal:</a:t>
            </a:r>
            <a:r>
              <a:rPr lang="en-US" sz="1800" dirty="0">
                <a:solidFill>
                  <a:schemeClr val="bg1"/>
                </a:solidFill>
                <a:latin typeface="+mj-lt"/>
                <a:cs typeface="Calibri"/>
              </a:rPr>
              <a:t> obtain meaningful and useful clusters </a:t>
            </a:r>
          </a:p>
          <a:p>
            <a:pPr lvl="1"/>
            <a:r>
              <a:rPr lang="en-US" sz="1400" dirty="0">
                <a:latin typeface="+mj-lt"/>
                <a:cs typeface="Calibri"/>
              </a:rPr>
              <a:t>Obtain summary statistics</a:t>
            </a:r>
          </a:p>
          <a:p>
            <a:r>
              <a:rPr lang="en-US" sz="1800" dirty="0">
                <a:solidFill>
                  <a:schemeClr val="bg1"/>
                </a:solidFill>
                <a:latin typeface="+mj-lt"/>
                <a:cs typeface="Calibri"/>
              </a:rPr>
              <a:t>Example: Clustering for marketing</a:t>
            </a:r>
            <a:endParaRPr lang="en-US" sz="1400" dirty="0">
              <a:solidFill>
                <a:schemeClr val="bg1"/>
              </a:solidFill>
              <a:latin typeface="+mj-lt"/>
              <a:cs typeface="Calibri"/>
            </a:endParaRPr>
          </a:p>
          <a:p>
            <a:pPr lvl="1"/>
            <a:r>
              <a:rPr lang="en-US" sz="1400" dirty="0">
                <a:latin typeface="+mj-lt"/>
                <a:cs typeface="Calibri"/>
              </a:rPr>
              <a:t>Identifiability: </a:t>
            </a:r>
            <a:r>
              <a:rPr lang="en-US" sz="1400" dirty="0">
                <a:latin typeface="+mj-lt"/>
              </a:rPr>
              <a:t>refers to the extent that managers can recognize segments in the marketplace</a:t>
            </a:r>
            <a:endParaRPr lang="en-US" sz="1400" dirty="0">
              <a:latin typeface="+mj-lt"/>
              <a:cs typeface="Calibri"/>
            </a:endParaRPr>
          </a:p>
          <a:p>
            <a:pPr lvl="1"/>
            <a:r>
              <a:rPr lang="en-US" sz="1400" dirty="0">
                <a:latin typeface="+mj-lt"/>
                <a:cs typeface="Calibri"/>
              </a:rPr>
              <a:t>Sustainability: </a:t>
            </a:r>
            <a:r>
              <a:rPr lang="en-US" sz="1400" dirty="0">
                <a:latin typeface="+mj-lt"/>
              </a:rPr>
              <a:t>criterion is satisfied if the segments represent a large enough portion of the data to ensure profitable customization  of the marketing program. </a:t>
            </a:r>
            <a:endParaRPr lang="en-US" sz="1400" dirty="0">
              <a:latin typeface="+mj-lt"/>
              <a:cs typeface="Calibri"/>
            </a:endParaRPr>
          </a:p>
          <a:p>
            <a:pPr lvl="1"/>
            <a:r>
              <a:rPr lang="en-US" sz="1400" dirty="0">
                <a:latin typeface="+mj-lt"/>
                <a:cs typeface="Calibri"/>
              </a:rPr>
              <a:t>Accessibility: </a:t>
            </a:r>
            <a:r>
              <a:rPr lang="en-US" sz="1400" dirty="0">
                <a:latin typeface="+mj-lt"/>
              </a:rPr>
              <a:t>The extent to which managers can reach the identified segments through their marketing campaigns is captured</a:t>
            </a:r>
            <a:endParaRPr lang="en-US" sz="1400" dirty="0">
              <a:latin typeface="+mj-lt"/>
              <a:cs typeface="Calibri"/>
            </a:endParaRPr>
          </a:p>
          <a:p>
            <a:pPr lvl="1"/>
            <a:r>
              <a:rPr lang="en-US" sz="1400" dirty="0">
                <a:latin typeface="+mj-lt"/>
                <a:cs typeface="Calibri"/>
              </a:rPr>
              <a:t>Actionability: </a:t>
            </a:r>
            <a:r>
              <a:rPr lang="en-US" sz="1400" dirty="0">
                <a:latin typeface="+mj-lt"/>
              </a:rPr>
              <a:t>whether customers in segment and the marketing mix necessary to satisfy their needs are consistent with the goals and core competencies of the firm</a:t>
            </a:r>
            <a:endParaRPr lang="en-US" sz="1400" dirty="0">
              <a:latin typeface="+mj-lt"/>
              <a:cs typeface="Calibri"/>
            </a:endParaRPr>
          </a:p>
          <a:p>
            <a:r>
              <a:rPr lang="en-US" sz="1600" b="1" dirty="0">
                <a:solidFill>
                  <a:schemeClr val="bg1"/>
                </a:solidFill>
                <a:latin typeface="+mj-lt"/>
                <a:cs typeface="Calibri"/>
              </a:rPr>
              <a:t>Caveats:</a:t>
            </a:r>
            <a:endParaRPr lang="en-US" sz="1400" b="1" dirty="0">
              <a:solidFill>
                <a:schemeClr val="bg1"/>
              </a:solidFill>
              <a:latin typeface="+mj-lt"/>
              <a:cs typeface="Calibri"/>
            </a:endParaRPr>
          </a:p>
          <a:p>
            <a:pPr lvl="1" eaLnBrk="1" hangingPunct="1">
              <a:buFont typeface="Wingdings 2" charset="0"/>
              <a:buNone/>
            </a:pPr>
            <a:r>
              <a:rPr lang="en-US" sz="1400" dirty="0">
                <a:latin typeface="+mj-lt"/>
                <a:cs typeface="Calibri"/>
              </a:rPr>
              <a:t>(1) Random chance can often produce apparent clusters</a:t>
            </a:r>
          </a:p>
          <a:p>
            <a:pPr lvl="1" eaLnBrk="1" hangingPunct="1">
              <a:buFont typeface="Wingdings 2" charset="0"/>
              <a:buNone/>
            </a:pPr>
            <a:r>
              <a:rPr lang="en-US" sz="1400" dirty="0">
                <a:latin typeface="+mj-lt"/>
                <a:cs typeface="Calibri"/>
              </a:rPr>
              <a:t>(2) Different cluster methods produce different results</a:t>
            </a:r>
          </a:p>
          <a:p>
            <a:pPr eaLnBrk="1" hangingPunct="1">
              <a:buFont typeface="Wingdings 2" charset="0"/>
              <a:buNone/>
            </a:pPr>
            <a:endParaRPr lang="en-US" sz="1400" dirty="0">
              <a:solidFill>
                <a:schemeClr val="bg1"/>
              </a:solidFill>
              <a:latin typeface="+mj-lt"/>
              <a:cs typeface="Calibri"/>
            </a:endParaRPr>
          </a:p>
        </p:txBody>
      </p:sp>
      <p:sp>
        <p:nvSpPr>
          <p:cNvPr id="69633" name="Title 2"/>
          <p:cNvSpPr>
            <a:spLocks noGrp="1"/>
          </p:cNvSpPr>
          <p:nvPr>
            <p:ph type="title"/>
          </p:nvPr>
        </p:nvSpPr>
        <p:spPr/>
        <p:txBody>
          <a:bodyPr>
            <a:noAutofit/>
          </a:bodyPr>
          <a:lstStyle/>
          <a:p>
            <a:r>
              <a:rPr lang="en-US" dirty="0">
                <a:latin typeface="Arial" panose="020B0604020202020204" pitchFamily="34" charset="0"/>
                <a:cs typeface="Arial" panose="020B0604020202020204" pitchFamily="34" charset="0"/>
              </a:rPr>
              <a:t>Validating Clusters: Interpretation</a:t>
            </a:r>
          </a:p>
        </p:txBody>
      </p:sp>
    </p:spTree>
    <p:extLst>
      <p:ext uri="{BB962C8B-B14F-4D97-AF65-F5344CB8AC3E}">
        <p14:creationId xmlns:p14="http://schemas.microsoft.com/office/powerpoint/2010/main" val="10961452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1735644-6491-8048-8F76-2605F5BD10E8}"/>
              </a:ext>
            </a:extLst>
          </p:cNvPr>
          <p:cNvSpPr>
            <a:spLocks noGrp="1"/>
          </p:cNvSpPr>
          <p:nvPr>
            <p:ph idx="1"/>
          </p:nvPr>
        </p:nvSpPr>
        <p:spPr/>
        <p:txBody>
          <a:bodyPr/>
          <a:lstStyle/>
          <a:p>
            <a:pPr marL="457200" indent="-457200" algn="l">
              <a:buFont typeface="Arial" panose="020B0604020202020204" pitchFamily="34" charset="0"/>
              <a:buChar char="•"/>
            </a:pPr>
            <a:r>
              <a:rPr lang="en-US" sz="2600" dirty="0"/>
              <a:t>We can check how points are clustered by plotting locations of each observation vs two of the variables (maybe three)</a:t>
            </a:r>
          </a:p>
          <a:p>
            <a:pPr lvl="2"/>
            <a:r>
              <a:rPr lang="en-US" dirty="0"/>
              <a:t>If there are many dimensions, this is not very useful</a:t>
            </a:r>
          </a:p>
          <a:p>
            <a:pPr marL="457200" indent="-457200" algn="l">
              <a:buFont typeface="Arial" panose="020B0604020202020204" pitchFamily="34" charset="0"/>
              <a:buChar char="•"/>
            </a:pPr>
            <a:r>
              <a:rPr lang="en-US" sz="2600" dirty="0"/>
              <a:t>We can use dimension reduction and plot the points as explained above. But this lacks interpretability</a:t>
            </a:r>
          </a:p>
          <a:p>
            <a:pPr lvl="2"/>
            <a:r>
              <a:rPr lang="en-US" dirty="0"/>
              <a:t>PCA will be covered in your Machine Learning Class</a:t>
            </a:r>
          </a:p>
          <a:p>
            <a:pPr lvl="2"/>
            <a:r>
              <a:rPr lang="en-US" dirty="0"/>
              <a:t>I will just show you how it plays out in cluster visualization</a:t>
            </a:r>
          </a:p>
          <a:p>
            <a:pPr marL="457200" indent="-457200" algn="l">
              <a:buFont typeface="Arial" panose="020B0604020202020204" pitchFamily="34" charset="0"/>
              <a:buChar char="•"/>
            </a:pPr>
            <a:r>
              <a:rPr lang="en-US" sz="2600" dirty="0"/>
              <a:t>We can visualize the centers of the clusters</a:t>
            </a:r>
          </a:p>
        </p:txBody>
      </p:sp>
      <p:sp>
        <p:nvSpPr>
          <p:cNvPr id="2" name="Title 1">
            <a:extLst>
              <a:ext uri="{FF2B5EF4-FFF2-40B4-BE49-F238E27FC236}">
                <a16:creationId xmlns:a16="http://schemas.microsoft.com/office/drawing/2014/main" id="{85463CC3-CDB3-F446-A2E5-778F74655CC5}"/>
              </a:ext>
            </a:extLst>
          </p:cNvPr>
          <p:cNvSpPr>
            <a:spLocks noGrp="1"/>
          </p:cNvSpPr>
          <p:nvPr>
            <p:ph type="title"/>
          </p:nvPr>
        </p:nvSpPr>
        <p:spPr/>
        <p:txBody>
          <a:bodyPr/>
          <a:lstStyle/>
          <a:p>
            <a:r>
              <a:rPr lang="en-US"/>
              <a:t>Visualizing clusters: Summary</a:t>
            </a:r>
            <a:endParaRPr lang="en-US" dirty="0"/>
          </a:p>
        </p:txBody>
      </p:sp>
    </p:spTree>
    <p:extLst>
      <p:ext uri="{BB962C8B-B14F-4D97-AF65-F5344CB8AC3E}">
        <p14:creationId xmlns:p14="http://schemas.microsoft.com/office/powerpoint/2010/main" val="300913508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idx="1"/>
          </p:nvPr>
        </p:nvSpPr>
        <p:spPr/>
        <p:txBody>
          <a:bodyPr/>
          <a:lstStyle/>
          <a:p>
            <a:r>
              <a:rPr lang="en-US" b="0" dirty="0">
                <a:solidFill>
                  <a:schemeClr val="bg1"/>
                </a:solidFill>
              </a:rPr>
              <a:t>Elbow method</a:t>
            </a:r>
          </a:p>
          <a:p>
            <a:r>
              <a:rPr lang="en-US" b="0" dirty="0">
                <a:solidFill>
                  <a:schemeClr val="bg1"/>
                </a:solidFill>
              </a:rPr>
              <a:t>Visualization</a:t>
            </a:r>
          </a:p>
          <a:p>
            <a:r>
              <a:rPr lang="en-GB" b="0" dirty="0">
                <a:solidFill>
                  <a:schemeClr val="bg1"/>
                </a:solidFill>
              </a:rPr>
              <a:t>Silhouette method</a:t>
            </a:r>
            <a:endParaRPr lang="en-US" b="0" dirty="0">
              <a:solidFill>
                <a:schemeClr val="bg1"/>
              </a:solidFill>
            </a:endParaRPr>
          </a:p>
          <a:p>
            <a:r>
              <a:rPr lang="en-US" b="0" dirty="0" err="1">
                <a:solidFill>
                  <a:schemeClr val="bg1"/>
                </a:solidFill>
              </a:rPr>
              <a:t>NbClust</a:t>
            </a:r>
            <a:r>
              <a:rPr lang="en-US" b="0" dirty="0">
                <a:solidFill>
                  <a:schemeClr val="bg1"/>
                </a:solidFill>
              </a:rPr>
              <a:t>() function: 30 indices for choosing the “optimal” number of clusters</a:t>
            </a:r>
          </a:p>
        </p:txBody>
      </p:sp>
      <p:sp>
        <p:nvSpPr>
          <p:cNvPr id="2" name="Title 1"/>
          <p:cNvSpPr>
            <a:spLocks noGrp="1"/>
          </p:cNvSpPr>
          <p:nvPr>
            <p:ph type="title"/>
          </p:nvPr>
        </p:nvSpPr>
        <p:spPr/>
        <p:txBody>
          <a:bodyPr/>
          <a:lstStyle/>
          <a:p>
            <a:r>
              <a:rPr lang="en-US" dirty="0"/>
              <a:t>Determining the number of clusters</a:t>
            </a:r>
          </a:p>
        </p:txBody>
      </p:sp>
    </p:spTree>
    <p:extLst>
      <p:ext uri="{BB962C8B-B14F-4D97-AF65-F5344CB8AC3E}">
        <p14:creationId xmlns:p14="http://schemas.microsoft.com/office/powerpoint/2010/main" val="181103930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sz="half" idx="1"/>
          </p:nvPr>
        </p:nvSpPr>
        <p:spPr/>
        <p:txBody>
          <a:bodyPr/>
          <a:lstStyle/>
          <a:p>
            <a:r>
              <a:rPr lang="en-US" b="0" dirty="0">
                <a:solidFill>
                  <a:schemeClr val="bg1"/>
                </a:solidFill>
              </a:rPr>
              <a:t>Look for a bend or elbow in the sum of squared error (SSE) scree plot.</a:t>
            </a:r>
          </a:p>
          <a:p>
            <a:r>
              <a:rPr lang="en-US" b="0" dirty="0">
                <a:solidFill>
                  <a:schemeClr val="bg1"/>
                </a:solidFill>
              </a:rPr>
              <a:t>On the example on top plot, 3 or 4 seems to be reasonable</a:t>
            </a:r>
          </a:p>
          <a:p>
            <a:r>
              <a:rPr lang="en-US" b="0" dirty="0">
                <a:solidFill>
                  <a:schemeClr val="bg1"/>
                </a:solidFill>
              </a:rPr>
              <a:t>Can total variation within cluster increase with # of clusters?</a:t>
            </a:r>
          </a:p>
          <a:p>
            <a:r>
              <a:rPr lang="en-US" b="0" dirty="0">
                <a:solidFill>
                  <a:schemeClr val="bg1"/>
                </a:solidFill>
              </a:rPr>
              <a:t>How many clusters do you need in the second case?</a:t>
            </a:r>
          </a:p>
          <a:p>
            <a:endParaRPr lang="en-US" b="0" dirty="0">
              <a:solidFill>
                <a:schemeClr val="bg1"/>
              </a:solidFill>
            </a:endParaRPr>
          </a:p>
        </p:txBody>
      </p:sp>
      <p:sp>
        <p:nvSpPr>
          <p:cNvPr id="2" name="Title 1"/>
          <p:cNvSpPr>
            <a:spLocks noGrp="1"/>
          </p:cNvSpPr>
          <p:nvPr>
            <p:ph type="title"/>
          </p:nvPr>
        </p:nvSpPr>
        <p:spPr/>
        <p:txBody>
          <a:bodyPr/>
          <a:lstStyle/>
          <a:p>
            <a:r>
              <a:rPr lang="en-US" dirty="0"/>
              <a:t>Number of clusters: Elbow plot</a:t>
            </a:r>
          </a:p>
        </p:txBody>
      </p:sp>
      <p:pic>
        <p:nvPicPr>
          <p:cNvPr id="8198"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73228" y="951048"/>
            <a:ext cx="4743450" cy="2497775"/>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3" name="Picture 2">
            <a:extLst>
              <a:ext uri="{FF2B5EF4-FFF2-40B4-BE49-F238E27FC236}">
                <a16:creationId xmlns:a16="http://schemas.microsoft.com/office/drawing/2014/main" id="{867D03EC-BA9B-F445-A3ED-4A48DF779DF6}"/>
              </a:ext>
            </a:extLst>
          </p:cNvPr>
          <p:cNvPicPr>
            <a:picLocks noChangeAspect="1"/>
          </p:cNvPicPr>
          <p:nvPr/>
        </p:nvPicPr>
        <p:blipFill>
          <a:blip r:embed="rId3"/>
          <a:stretch>
            <a:fillRect/>
          </a:stretch>
        </p:blipFill>
        <p:spPr>
          <a:xfrm>
            <a:off x="7168903" y="3530745"/>
            <a:ext cx="3352101" cy="3144755"/>
          </a:xfrm>
          <a:prstGeom prst="rect">
            <a:avLst/>
          </a:prstGeom>
        </p:spPr>
      </p:pic>
    </p:spTree>
    <p:extLst>
      <p:ext uri="{BB962C8B-B14F-4D97-AF65-F5344CB8AC3E}">
        <p14:creationId xmlns:p14="http://schemas.microsoft.com/office/powerpoint/2010/main" val="160702299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5B532CE-0CF9-5A4C-9708-8EAA9D498AD0}"/>
              </a:ext>
            </a:extLst>
          </p:cNvPr>
          <p:cNvSpPr>
            <a:spLocks noGrp="1"/>
          </p:cNvSpPr>
          <p:nvPr>
            <p:ph type="title"/>
          </p:nvPr>
        </p:nvSpPr>
        <p:spPr/>
        <p:txBody>
          <a:bodyPr/>
          <a:lstStyle/>
          <a:p>
            <a:r>
              <a:rPr lang="en-US" dirty="0"/>
              <a:t>Visualizing clusters</a:t>
            </a:r>
          </a:p>
        </p:txBody>
      </p:sp>
      <p:sp>
        <p:nvSpPr>
          <p:cNvPr id="2" name="TextBox 1">
            <a:extLst>
              <a:ext uri="{FF2B5EF4-FFF2-40B4-BE49-F238E27FC236}">
                <a16:creationId xmlns:a16="http://schemas.microsoft.com/office/drawing/2014/main" id="{0F496197-C80D-C74E-9FFA-87628878C478}"/>
              </a:ext>
            </a:extLst>
          </p:cNvPr>
          <p:cNvSpPr txBox="1"/>
          <p:nvPr/>
        </p:nvSpPr>
        <p:spPr>
          <a:xfrm>
            <a:off x="6594765" y="4895274"/>
            <a:ext cx="249381" cy="276999"/>
          </a:xfrm>
          <a:prstGeom prst="rect">
            <a:avLst/>
          </a:prstGeom>
          <a:noFill/>
        </p:spPr>
        <p:txBody>
          <a:bodyPr wrap="square" lIns="0" tIns="0" rIns="0" bIns="0" rtlCol="0">
            <a:spAutoFit/>
          </a:bodyPr>
          <a:lstStyle/>
          <a:p>
            <a:r>
              <a:rPr lang="en-US" dirty="0"/>
              <a:t>6</a:t>
            </a:r>
          </a:p>
        </p:txBody>
      </p:sp>
      <p:pic>
        <p:nvPicPr>
          <p:cNvPr id="3" name="Picture 2">
            <a:extLst>
              <a:ext uri="{FF2B5EF4-FFF2-40B4-BE49-F238E27FC236}">
                <a16:creationId xmlns:a16="http://schemas.microsoft.com/office/drawing/2014/main" id="{47D1257B-7221-5F48-8F90-6C1DB70E4149}"/>
              </a:ext>
            </a:extLst>
          </p:cNvPr>
          <p:cNvPicPr>
            <a:picLocks noChangeAspect="1"/>
          </p:cNvPicPr>
          <p:nvPr/>
        </p:nvPicPr>
        <p:blipFill>
          <a:blip r:embed="rId2"/>
          <a:stretch>
            <a:fillRect/>
          </a:stretch>
        </p:blipFill>
        <p:spPr>
          <a:xfrm>
            <a:off x="1524000" y="1073996"/>
            <a:ext cx="9144000" cy="5375026"/>
          </a:xfrm>
          <a:prstGeom prst="rect">
            <a:avLst/>
          </a:prstGeom>
        </p:spPr>
      </p:pic>
    </p:spTree>
    <p:extLst>
      <p:ext uri="{BB962C8B-B14F-4D97-AF65-F5344CB8AC3E}">
        <p14:creationId xmlns:p14="http://schemas.microsoft.com/office/powerpoint/2010/main" val="360452908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E1543FA-027C-FE47-8EA8-C9490774F9BA}"/>
              </a:ext>
            </a:extLst>
          </p:cNvPr>
          <p:cNvPicPr>
            <a:picLocks noChangeAspect="1"/>
          </p:cNvPicPr>
          <p:nvPr/>
        </p:nvPicPr>
        <p:blipFill>
          <a:blip r:embed="rId2"/>
          <a:stretch>
            <a:fillRect/>
          </a:stretch>
        </p:blipFill>
        <p:spPr>
          <a:xfrm>
            <a:off x="2692400" y="1098550"/>
            <a:ext cx="6807200" cy="4660900"/>
          </a:xfrm>
          <a:prstGeom prst="rect">
            <a:avLst/>
          </a:prstGeom>
        </p:spPr>
      </p:pic>
      <p:sp>
        <p:nvSpPr>
          <p:cNvPr id="4" name="Title 3">
            <a:extLst>
              <a:ext uri="{FF2B5EF4-FFF2-40B4-BE49-F238E27FC236}">
                <a16:creationId xmlns:a16="http://schemas.microsoft.com/office/drawing/2014/main" id="{03B43DD0-08FB-8549-9818-F116861E90ED}"/>
              </a:ext>
            </a:extLst>
          </p:cNvPr>
          <p:cNvSpPr>
            <a:spLocks noGrp="1"/>
          </p:cNvSpPr>
          <p:nvPr>
            <p:ph type="title"/>
          </p:nvPr>
        </p:nvSpPr>
        <p:spPr/>
        <p:txBody>
          <a:bodyPr/>
          <a:lstStyle/>
          <a:p>
            <a:r>
              <a:rPr lang="en-US" dirty="0"/>
              <a:t>Silhouette Analysis</a:t>
            </a:r>
          </a:p>
        </p:txBody>
      </p:sp>
    </p:spTree>
    <p:extLst>
      <p:ext uri="{BB962C8B-B14F-4D97-AF65-F5344CB8AC3E}">
        <p14:creationId xmlns:p14="http://schemas.microsoft.com/office/powerpoint/2010/main" val="106179466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D0D3EA0A-55C2-5544-AE05-00147A08FDE6}"/>
                  </a:ext>
                </a:extLst>
              </p:cNvPr>
              <p:cNvSpPr>
                <a:spLocks noGrp="1"/>
              </p:cNvSpPr>
              <p:nvPr>
                <p:ph idx="1"/>
              </p:nvPr>
            </p:nvSpPr>
            <p:spPr>
              <a:xfrm>
                <a:off x="513691" y="1307960"/>
                <a:ext cx="10840108" cy="4244719"/>
              </a:xfrm>
            </p:spPr>
            <p:txBody>
              <a:bodyPr/>
              <a:lstStyle/>
              <a:p>
                <a:r>
                  <a:rPr lang="en-GB" sz="2400" dirty="0">
                    <a:solidFill>
                      <a:schemeClr val="bg1"/>
                    </a:solidFill>
                  </a:rPr>
                  <a:t>SA refers to a method of interpretation and validation of consistency within clusters of data.</a:t>
                </a:r>
              </a:p>
              <a:p>
                <a:pPr lvl="1"/>
                <a:r>
                  <a:rPr lang="en-GB" sz="1600" dirty="0">
                    <a:solidFill>
                      <a:schemeClr val="bg1"/>
                    </a:solidFill>
                  </a:rPr>
                  <a:t>Its a neat way to find out the optimum value for k during k-means clustering.</a:t>
                </a:r>
              </a:p>
              <a:p>
                <a:pPr lvl="1"/>
                <a:r>
                  <a:rPr lang="en-GB" sz="1600" dirty="0">
                    <a:solidFill>
                      <a:schemeClr val="bg1"/>
                    </a:solidFill>
                  </a:rPr>
                  <a:t>The silhouette value is a measure of how similar an object is to its own cluster (cohesion) compared to other clusters (separation). </a:t>
                </a:r>
              </a:p>
              <a:p>
                <a:pPr marL="315206" lvl="1" indent="0">
                  <a:buNone/>
                </a:pPr>
                <a14:m>
                  <m:oMathPara xmlns:m="http://schemas.openxmlformats.org/officeDocument/2006/math">
                    <m:oMathParaPr>
                      <m:jc m:val="centerGroup"/>
                    </m:oMathParaPr>
                    <m:oMath xmlns:m="http://schemas.openxmlformats.org/officeDocument/2006/math">
                      <m:r>
                        <a:rPr lang="en-GB" sz="1600" i="1">
                          <a:solidFill>
                            <a:schemeClr val="bg1"/>
                          </a:solidFill>
                          <a:latin typeface="Cambria Math" panose="02040503050406030204" pitchFamily="18" charset="0"/>
                        </a:rPr>
                        <m:t>𝑠</m:t>
                      </m:r>
                      <m:r>
                        <a:rPr lang="en-GB" sz="1600" i="1">
                          <a:solidFill>
                            <a:schemeClr val="bg1"/>
                          </a:solidFill>
                          <a:latin typeface="Cambria Math" panose="02040503050406030204" pitchFamily="18" charset="0"/>
                        </a:rPr>
                        <m:t>(</m:t>
                      </m:r>
                      <m:r>
                        <a:rPr lang="en-GB" sz="1600" i="1">
                          <a:solidFill>
                            <a:schemeClr val="bg1"/>
                          </a:solidFill>
                          <a:latin typeface="Cambria Math" panose="02040503050406030204" pitchFamily="18" charset="0"/>
                        </a:rPr>
                        <m:t>𝑖</m:t>
                      </m:r>
                      <m:r>
                        <a:rPr lang="en-GB" sz="1600" i="1">
                          <a:solidFill>
                            <a:schemeClr val="bg1"/>
                          </a:solidFill>
                          <a:latin typeface="Cambria Math" panose="02040503050406030204" pitchFamily="18" charset="0"/>
                        </a:rPr>
                        <m:t>)=</m:t>
                      </m:r>
                      <m:f>
                        <m:fPr>
                          <m:ctrlPr>
                            <a:rPr lang="en-GB" sz="1600" i="1">
                              <a:solidFill>
                                <a:schemeClr val="bg1"/>
                              </a:solidFill>
                              <a:latin typeface="Cambria Math" panose="02040503050406030204" pitchFamily="18" charset="0"/>
                              <a:ea typeface="Cambria Math" panose="02040503050406030204" pitchFamily="18" charset="0"/>
                            </a:rPr>
                          </m:ctrlPr>
                        </m:fPr>
                        <m:num>
                          <m:r>
                            <a:rPr lang="en-GB" sz="1600" i="1">
                              <a:solidFill>
                                <a:schemeClr val="bg1"/>
                              </a:solidFill>
                              <a:latin typeface="Cambria Math" panose="02040503050406030204" pitchFamily="18" charset="0"/>
                              <a:ea typeface="Cambria Math" panose="02040503050406030204" pitchFamily="18" charset="0"/>
                            </a:rPr>
                            <m:t>𝑁</m:t>
                          </m:r>
                          <m:d>
                            <m:dPr>
                              <m:ctrlPr>
                                <a:rPr lang="en-GB" sz="1600" i="1">
                                  <a:solidFill>
                                    <a:schemeClr val="bg1"/>
                                  </a:solidFill>
                                  <a:latin typeface="Cambria Math" panose="02040503050406030204" pitchFamily="18" charset="0"/>
                                  <a:ea typeface="Cambria Math" panose="02040503050406030204" pitchFamily="18" charset="0"/>
                                </a:rPr>
                              </m:ctrlPr>
                            </m:dPr>
                            <m:e>
                              <m:r>
                                <a:rPr lang="en-GB" sz="1600" i="1">
                                  <a:solidFill>
                                    <a:schemeClr val="bg1"/>
                                  </a:solidFill>
                                  <a:latin typeface="Cambria Math" panose="02040503050406030204" pitchFamily="18" charset="0"/>
                                  <a:ea typeface="Cambria Math" panose="02040503050406030204" pitchFamily="18" charset="0"/>
                                </a:rPr>
                                <m:t>𝑖</m:t>
                              </m:r>
                            </m:e>
                          </m:d>
                          <m:r>
                            <a:rPr lang="en-GB" sz="1600" i="1">
                              <a:solidFill>
                                <a:schemeClr val="bg1"/>
                              </a:solidFill>
                              <a:latin typeface="Cambria Math" panose="02040503050406030204" pitchFamily="18" charset="0"/>
                              <a:ea typeface="Cambria Math" panose="02040503050406030204" pitchFamily="18" charset="0"/>
                            </a:rPr>
                            <m:t>−</m:t>
                          </m:r>
                          <m:r>
                            <a:rPr lang="en-GB" sz="1600" i="1">
                              <a:solidFill>
                                <a:schemeClr val="bg1"/>
                              </a:solidFill>
                              <a:latin typeface="Cambria Math" panose="02040503050406030204" pitchFamily="18" charset="0"/>
                              <a:ea typeface="Cambria Math" panose="02040503050406030204" pitchFamily="18" charset="0"/>
                            </a:rPr>
                            <m:t>𝐶</m:t>
                          </m:r>
                          <m:r>
                            <a:rPr lang="en-GB" sz="1600" i="1">
                              <a:solidFill>
                                <a:schemeClr val="bg1"/>
                              </a:solidFill>
                              <a:latin typeface="Cambria Math" panose="02040503050406030204" pitchFamily="18" charset="0"/>
                              <a:ea typeface="Cambria Math" panose="02040503050406030204" pitchFamily="18" charset="0"/>
                            </a:rPr>
                            <m:t>(</m:t>
                          </m:r>
                          <m:r>
                            <a:rPr lang="en-GB" sz="1600" i="1">
                              <a:solidFill>
                                <a:schemeClr val="bg1"/>
                              </a:solidFill>
                              <a:latin typeface="Cambria Math" panose="02040503050406030204" pitchFamily="18" charset="0"/>
                              <a:ea typeface="Cambria Math" panose="02040503050406030204" pitchFamily="18" charset="0"/>
                            </a:rPr>
                            <m:t>𝑖</m:t>
                          </m:r>
                          <m:r>
                            <a:rPr lang="en-GB" sz="1600" i="1">
                              <a:solidFill>
                                <a:schemeClr val="bg1"/>
                              </a:solidFill>
                              <a:latin typeface="Cambria Math" panose="02040503050406030204" pitchFamily="18" charset="0"/>
                              <a:ea typeface="Cambria Math" panose="02040503050406030204" pitchFamily="18" charset="0"/>
                            </a:rPr>
                            <m:t>)</m:t>
                          </m:r>
                        </m:num>
                        <m:den>
                          <m:r>
                            <m:rPr>
                              <m:sty m:val="p"/>
                            </m:rPr>
                            <a:rPr lang="en-GB" sz="1600">
                              <a:solidFill>
                                <a:schemeClr val="bg1"/>
                              </a:solidFill>
                              <a:latin typeface="Cambria Math" panose="02040503050406030204" pitchFamily="18" charset="0"/>
                              <a:ea typeface="Cambria Math" panose="02040503050406030204" pitchFamily="18" charset="0"/>
                            </a:rPr>
                            <m:t>max</m:t>
                          </m:r>
                          <m:r>
                            <a:rPr lang="en-GB" sz="1600" i="1">
                              <a:solidFill>
                                <a:schemeClr val="bg1"/>
                              </a:solidFill>
                              <a:latin typeface="Cambria Math" panose="02040503050406030204" pitchFamily="18" charset="0"/>
                              <a:ea typeface="Cambria Math" panose="02040503050406030204" pitchFamily="18" charset="0"/>
                            </a:rPr>
                            <m:t>⁡(</m:t>
                          </m:r>
                          <m:r>
                            <a:rPr lang="en-GB" sz="1600" i="1">
                              <a:solidFill>
                                <a:schemeClr val="bg1"/>
                              </a:solidFill>
                              <a:latin typeface="Cambria Math" panose="02040503050406030204" pitchFamily="18" charset="0"/>
                              <a:ea typeface="Cambria Math" panose="02040503050406030204" pitchFamily="18" charset="0"/>
                            </a:rPr>
                            <m:t>𝐶</m:t>
                          </m:r>
                          <m:d>
                            <m:dPr>
                              <m:ctrlPr>
                                <a:rPr lang="en-GB" sz="1600" i="1">
                                  <a:solidFill>
                                    <a:schemeClr val="bg1"/>
                                  </a:solidFill>
                                  <a:latin typeface="Cambria Math" panose="02040503050406030204" pitchFamily="18" charset="0"/>
                                  <a:ea typeface="Cambria Math" panose="02040503050406030204" pitchFamily="18" charset="0"/>
                                </a:rPr>
                              </m:ctrlPr>
                            </m:dPr>
                            <m:e>
                              <m:r>
                                <a:rPr lang="en-GB" sz="1600" i="1">
                                  <a:solidFill>
                                    <a:schemeClr val="bg1"/>
                                  </a:solidFill>
                                  <a:latin typeface="Cambria Math" panose="02040503050406030204" pitchFamily="18" charset="0"/>
                                  <a:ea typeface="Cambria Math" panose="02040503050406030204" pitchFamily="18" charset="0"/>
                                </a:rPr>
                                <m:t>𝑖</m:t>
                              </m:r>
                            </m:e>
                          </m:d>
                          <m:r>
                            <a:rPr lang="en-GB" sz="1600" i="1">
                              <a:solidFill>
                                <a:schemeClr val="bg1"/>
                              </a:solidFill>
                              <a:latin typeface="Cambria Math" panose="02040503050406030204" pitchFamily="18" charset="0"/>
                              <a:ea typeface="Cambria Math" panose="02040503050406030204" pitchFamily="18" charset="0"/>
                            </a:rPr>
                            <m:t>,</m:t>
                          </m:r>
                          <m:r>
                            <a:rPr lang="en-GB" sz="1600" i="1">
                              <a:solidFill>
                                <a:schemeClr val="bg1"/>
                              </a:solidFill>
                              <a:latin typeface="Cambria Math" panose="02040503050406030204" pitchFamily="18" charset="0"/>
                              <a:ea typeface="Cambria Math" panose="02040503050406030204" pitchFamily="18" charset="0"/>
                            </a:rPr>
                            <m:t>𝑁</m:t>
                          </m:r>
                          <m:d>
                            <m:dPr>
                              <m:ctrlPr>
                                <a:rPr lang="en-GB" sz="1600" i="1">
                                  <a:solidFill>
                                    <a:schemeClr val="bg1"/>
                                  </a:solidFill>
                                  <a:latin typeface="Cambria Math" panose="02040503050406030204" pitchFamily="18" charset="0"/>
                                  <a:ea typeface="Cambria Math" panose="02040503050406030204" pitchFamily="18" charset="0"/>
                                </a:rPr>
                              </m:ctrlPr>
                            </m:dPr>
                            <m:e>
                              <m:r>
                                <a:rPr lang="en-GB" sz="1600" i="1">
                                  <a:solidFill>
                                    <a:schemeClr val="bg1"/>
                                  </a:solidFill>
                                  <a:latin typeface="Cambria Math" panose="02040503050406030204" pitchFamily="18" charset="0"/>
                                  <a:ea typeface="Cambria Math" panose="02040503050406030204" pitchFamily="18" charset="0"/>
                                </a:rPr>
                                <m:t>𝑖</m:t>
                              </m:r>
                            </m:e>
                          </m:d>
                          <m:r>
                            <a:rPr lang="en-GB" sz="1600" i="1">
                              <a:solidFill>
                                <a:schemeClr val="bg1"/>
                              </a:solidFill>
                              <a:latin typeface="Cambria Math" panose="02040503050406030204" pitchFamily="18" charset="0"/>
                              <a:ea typeface="Cambria Math" panose="02040503050406030204" pitchFamily="18" charset="0"/>
                            </a:rPr>
                            <m:t>)</m:t>
                          </m:r>
                        </m:den>
                      </m:f>
                    </m:oMath>
                  </m:oMathPara>
                </a14:m>
                <a:endParaRPr lang="en-GB" sz="1600" dirty="0">
                  <a:solidFill>
                    <a:schemeClr val="bg1"/>
                  </a:solidFill>
                </a:endParaRPr>
              </a:p>
              <a:p>
                <a:pPr lvl="2"/>
                <a:r>
                  <a:rPr lang="en-GB" dirty="0">
                    <a:solidFill>
                      <a:schemeClr val="bg1"/>
                    </a:solidFill>
                  </a:rPr>
                  <a:t>See next slide for definitions</a:t>
                </a:r>
              </a:p>
              <a:p>
                <a:pPr lvl="1"/>
                <a:r>
                  <a:rPr lang="en-GB" sz="1600" dirty="0">
                    <a:solidFill>
                      <a:schemeClr val="bg1"/>
                    </a:solidFill>
                  </a:rPr>
                  <a:t>The silhouette ranges from −1 to +1, where a high value indicates that the object is well matched to its own cluster and poorly matched to </a:t>
                </a:r>
                <a:r>
                  <a:rPr lang="en-GB" sz="1600" dirty="0" err="1">
                    <a:solidFill>
                      <a:schemeClr val="bg1"/>
                    </a:solidFill>
                  </a:rPr>
                  <a:t>neighboring</a:t>
                </a:r>
                <a:r>
                  <a:rPr lang="en-GB" sz="1600" dirty="0">
                    <a:solidFill>
                      <a:schemeClr val="bg1"/>
                    </a:solidFill>
                  </a:rPr>
                  <a:t> clusters. </a:t>
                </a:r>
              </a:p>
              <a:p>
                <a:pPr lvl="2"/>
                <a:r>
                  <a:rPr lang="en-GB" dirty="0">
                    <a:solidFill>
                      <a:schemeClr val="bg1"/>
                    </a:solidFill>
                  </a:rPr>
                  <a:t>If most objects have a high value, then the clustering configuration is appropriate.</a:t>
                </a:r>
              </a:p>
              <a:p>
                <a:pPr lvl="2"/>
                <a:r>
                  <a:rPr lang="en-GB" dirty="0">
                    <a:solidFill>
                      <a:schemeClr val="bg1"/>
                    </a:solidFill>
                  </a:rPr>
                  <a:t>If many points have a low or negative value, then the clustering configuration may have too many or too few clusters.</a:t>
                </a:r>
              </a:p>
              <a:p>
                <a:r>
                  <a:rPr lang="en-GB" sz="2400" dirty="0">
                    <a:solidFill>
                      <a:schemeClr val="bg1"/>
                    </a:solidFill>
                  </a:rPr>
                  <a:t>Mean Silhouette score: Mean score can be simply calculated by taking the mean of silhouette score of all the examples in the data set. This gives us one value representing the Silhouette score of the entire cluster.</a:t>
                </a:r>
                <a:endParaRPr lang="en-US" sz="2400" dirty="0">
                  <a:solidFill>
                    <a:schemeClr val="bg1"/>
                  </a:solidFill>
                </a:endParaRPr>
              </a:p>
            </p:txBody>
          </p:sp>
        </mc:Choice>
        <mc:Fallback>
          <p:sp>
            <p:nvSpPr>
              <p:cNvPr id="3" name="Content Placeholder 2">
                <a:extLst>
                  <a:ext uri="{FF2B5EF4-FFF2-40B4-BE49-F238E27FC236}">
                    <a16:creationId xmlns:a16="http://schemas.microsoft.com/office/drawing/2014/main" id="{D0D3EA0A-55C2-5544-AE05-00147A08FDE6}"/>
                  </a:ext>
                </a:extLst>
              </p:cNvPr>
              <p:cNvSpPr>
                <a:spLocks noGrp="1" noRot="1" noChangeAspect="1" noMove="1" noResize="1" noEditPoints="1" noAdjustHandles="1" noChangeArrowheads="1" noChangeShapeType="1" noTextEdit="1"/>
              </p:cNvSpPr>
              <p:nvPr>
                <p:ph idx="1"/>
              </p:nvPr>
            </p:nvSpPr>
            <p:spPr>
              <a:xfrm>
                <a:off x="513691" y="1307960"/>
                <a:ext cx="10840108" cy="4244719"/>
              </a:xfrm>
              <a:blipFill>
                <a:blip r:embed="rId3"/>
                <a:stretch>
                  <a:fillRect l="-1575" t="-1293" r="-2025" b="-14224"/>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06E8E1CE-CB0B-5A4D-A037-473A9A3B204D}"/>
              </a:ext>
            </a:extLst>
          </p:cNvPr>
          <p:cNvSpPr>
            <a:spLocks noGrp="1"/>
          </p:cNvSpPr>
          <p:nvPr>
            <p:ph type="title"/>
          </p:nvPr>
        </p:nvSpPr>
        <p:spPr>
          <a:solidFill>
            <a:schemeClr val="tx1">
              <a:lumMod val="90000"/>
              <a:lumOff val="10000"/>
            </a:schemeClr>
          </a:solidFill>
          <a:ln>
            <a:noFill/>
          </a:ln>
          <a:effectLst>
            <a:glow rad="63500">
              <a:schemeClr val="accent1">
                <a:satMod val="175000"/>
                <a:alpha val="40000"/>
              </a:schemeClr>
            </a:glow>
            <a:outerShdw blurRad="50800" dist="38100" dir="2700000" algn="tl" rotWithShape="0">
              <a:prstClr val="black">
                <a:alpha val="40000"/>
              </a:prstClr>
            </a:outerShdw>
          </a:effectLst>
          <a:scene3d>
            <a:camera prst="orthographicFront">
              <a:rot lat="0" lon="0" rev="0"/>
            </a:camera>
            <a:lightRig rig="contrasting" dir="t">
              <a:rot lat="0" lon="0" rev="7800000"/>
            </a:lightRig>
          </a:scene3d>
          <a:sp3d>
            <a:bevelT w="139700" h="139700"/>
          </a:sp3d>
        </p:spPr>
        <p:txBody>
          <a:bodyPr vert="horz" lIns="91440" tIns="72000" rIns="144000" bIns="72000" rtlCol="0" anchor="t" anchorCtr="0">
            <a:noAutofit/>
          </a:bodyPr>
          <a:lstStyle/>
          <a:p>
            <a:r>
              <a:rPr lang="en-US" dirty="0"/>
              <a:t>Silhouette Analysis</a:t>
            </a:r>
          </a:p>
        </p:txBody>
      </p:sp>
      <p:sp>
        <p:nvSpPr>
          <p:cNvPr id="5" name="TextBox 4">
            <a:extLst>
              <a:ext uri="{FF2B5EF4-FFF2-40B4-BE49-F238E27FC236}">
                <a16:creationId xmlns:a16="http://schemas.microsoft.com/office/drawing/2014/main" id="{565E368F-9409-B84A-9745-6CA9CA1CE48F}"/>
              </a:ext>
            </a:extLst>
          </p:cNvPr>
          <p:cNvSpPr txBox="1"/>
          <p:nvPr/>
        </p:nvSpPr>
        <p:spPr>
          <a:xfrm>
            <a:off x="7025489" y="660903"/>
            <a:ext cx="145471" cy="422405"/>
          </a:xfrm>
          <a:prstGeom prst="rect">
            <a:avLst/>
          </a:prstGeom>
          <a:noFill/>
        </p:spPr>
        <p:txBody>
          <a:bodyPr wrap="none" lIns="72000" tIns="72000" rIns="72000" bIns="72000" rtlCol="0">
            <a:spAutoFit/>
          </a:bodyPr>
          <a:lstStyle/>
          <a:p>
            <a:pPr algn="l"/>
            <a:endParaRPr lang="en-US" dirty="0" err="1"/>
          </a:p>
        </p:txBody>
      </p:sp>
    </p:spTree>
    <p:extLst>
      <p:ext uri="{BB962C8B-B14F-4D97-AF65-F5344CB8AC3E}">
        <p14:creationId xmlns:p14="http://schemas.microsoft.com/office/powerpoint/2010/main" val="288411230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11" name="Content Placeholder 10">
                <a:extLst>
                  <a:ext uri="{FF2B5EF4-FFF2-40B4-BE49-F238E27FC236}">
                    <a16:creationId xmlns:a16="http://schemas.microsoft.com/office/drawing/2014/main" id="{45503EE2-A4E3-EF4E-80A2-5BAE556DF348}"/>
                  </a:ext>
                </a:extLst>
              </p:cNvPr>
              <p:cNvSpPr>
                <a:spLocks noGrp="1"/>
              </p:cNvSpPr>
              <p:nvPr>
                <p:ph idx="1"/>
              </p:nvPr>
            </p:nvSpPr>
            <p:spPr/>
            <p:txBody>
              <a:bodyPr/>
              <a:lstStyle/>
              <a:p>
                <a:r>
                  <a:rPr lang="en-US" sz="2400" b="0" dirty="0">
                    <a:solidFill>
                      <a:schemeClr val="bg1"/>
                    </a:solidFill>
                  </a:rPr>
                  <a:t>For each data point </a:t>
                </a:r>
                <a14:m>
                  <m:oMath xmlns:m="http://schemas.openxmlformats.org/officeDocument/2006/math">
                    <m:r>
                      <a:rPr lang="en-GB" sz="2400" b="0" i="1" smtClean="0">
                        <a:solidFill>
                          <a:schemeClr val="bg1"/>
                        </a:solidFill>
                        <a:latin typeface="Cambria Math" panose="02040503050406030204" pitchFamily="18" charset="0"/>
                      </a:rPr>
                      <m:t>𝑖</m:t>
                    </m:r>
                    <m:r>
                      <a:rPr lang="en-GB" sz="2400" b="0" i="1" smtClean="0">
                        <a:solidFill>
                          <a:schemeClr val="bg1"/>
                        </a:solidFill>
                        <a:latin typeface="Cambria Math" panose="02040503050406030204" pitchFamily="18" charset="0"/>
                      </a:rPr>
                      <m:t>∈</m:t>
                    </m:r>
                    <m:sSub>
                      <m:sSubPr>
                        <m:ctrlPr>
                          <a:rPr lang="en-GB" sz="2400" b="0" i="1" smtClean="0">
                            <a:solidFill>
                              <a:schemeClr val="bg1"/>
                            </a:solidFill>
                            <a:latin typeface="Cambria Math" panose="02040503050406030204" pitchFamily="18" charset="0"/>
                          </a:rPr>
                        </m:ctrlPr>
                      </m:sSubPr>
                      <m:e>
                        <m:r>
                          <a:rPr lang="en-GB" sz="2400" b="0" i="1" smtClean="0">
                            <a:solidFill>
                              <a:schemeClr val="bg1"/>
                            </a:solidFill>
                            <a:latin typeface="Cambria Math" panose="02040503050406030204" pitchFamily="18" charset="0"/>
                          </a:rPr>
                          <m:t>𝐶</m:t>
                        </m:r>
                      </m:e>
                      <m:sub>
                        <m:r>
                          <a:rPr lang="en-GB" sz="2400" b="0" i="1" smtClean="0">
                            <a:solidFill>
                              <a:schemeClr val="bg1"/>
                            </a:solidFill>
                            <a:latin typeface="Cambria Math" panose="02040503050406030204" pitchFamily="18" charset="0"/>
                          </a:rPr>
                          <m:t>𝑖</m:t>
                        </m:r>
                      </m:sub>
                    </m:sSub>
                  </m:oMath>
                </a14:m>
                <a:r>
                  <a:rPr lang="en-US" sz="2400" b="0" dirty="0">
                    <a:solidFill>
                      <a:schemeClr val="bg1"/>
                    </a:solidFill>
                  </a:rPr>
                  <a:t> data point </a:t>
                </a:r>
                <a14:m>
                  <m:oMath xmlns:m="http://schemas.openxmlformats.org/officeDocument/2006/math">
                    <m:r>
                      <a:rPr lang="en-GB" sz="2400" b="0" i="1">
                        <a:solidFill>
                          <a:schemeClr val="bg1"/>
                        </a:solidFill>
                        <a:latin typeface="Cambria Math" panose="02040503050406030204" pitchFamily="18" charset="0"/>
                      </a:rPr>
                      <m:t>𝑖</m:t>
                    </m:r>
                  </m:oMath>
                </a14:m>
                <a:r>
                  <a:rPr lang="en-US" sz="2400" b="0" dirty="0">
                    <a:solidFill>
                      <a:schemeClr val="bg1"/>
                    </a:solidFill>
                  </a:rPr>
                  <a:t> in the cluster </a:t>
                </a:r>
                <a14:m>
                  <m:oMath xmlns:m="http://schemas.openxmlformats.org/officeDocument/2006/math">
                    <m:sSub>
                      <m:sSubPr>
                        <m:ctrlPr>
                          <a:rPr lang="en-GB" sz="2400" b="0" i="1">
                            <a:solidFill>
                              <a:schemeClr val="bg1"/>
                            </a:solidFill>
                            <a:latin typeface="Cambria Math" panose="02040503050406030204" pitchFamily="18" charset="0"/>
                          </a:rPr>
                        </m:ctrlPr>
                      </m:sSubPr>
                      <m:e>
                        <m:r>
                          <a:rPr lang="en-GB" sz="2400" b="0" i="1">
                            <a:solidFill>
                              <a:schemeClr val="bg1"/>
                            </a:solidFill>
                            <a:latin typeface="Cambria Math" panose="02040503050406030204" pitchFamily="18" charset="0"/>
                          </a:rPr>
                          <m:t>𝐶</m:t>
                        </m:r>
                      </m:e>
                      <m:sub>
                        <m:r>
                          <a:rPr lang="en-GB" sz="2400" b="0" i="1">
                            <a:solidFill>
                              <a:schemeClr val="bg1"/>
                            </a:solidFill>
                            <a:latin typeface="Cambria Math" panose="02040503050406030204" pitchFamily="18" charset="0"/>
                          </a:rPr>
                          <m:t>𝑖</m:t>
                        </m:r>
                      </m:sub>
                    </m:sSub>
                  </m:oMath>
                </a14:m>
                <a:r>
                  <a:rPr lang="en-US" sz="2400" b="0" dirty="0">
                    <a:solidFill>
                      <a:schemeClr val="bg1"/>
                    </a:solidFill>
                  </a:rPr>
                  <a:t>, define in cluster distance as</a:t>
                </a:r>
              </a:p>
              <a:p>
                <a:pPr marL="0" indent="0">
                  <a:buNone/>
                </a:pPr>
                <a14:m>
                  <m:oMathPara xmlns:m="http://schemas.openxmlformats.org/officeDocument/2006/math">
                    <m:oMathParaPr>
                      <m:jc m:val="centerGroup"/>
                    </m:oMathParaPr>
                    <m:oMath xmlns:m="http://schemas.openxmlformats.org/officeDocument/2006/math">
                      <m:r>
                        <a:rPr lang="en-GB" sz="2400" b="0" i="1" smtClean="0">
                          <a:solidFill>
                            <a:schemeClr val="bg1"/>
                          </a:solidFill>
                          <a:latin typeface="Cambria Math" panose="02040503050406030204" pitchFamily="18" charset="0"/>
                        </a:rPr>
                        <m:t>𝐶</m:t>
                      </m:r>
                      <m:d>
                        <m:dPr>
                          <m:ctrlPr>
                            <a:rPr lang="en-GB" sz="2400" b="0" i="1" smtClean="0">
                              <a:solidFill>
                                <a:schemeClr val="bg1"/>
                              </a:solidFill>
                              <a:latin typeface="Cambria Math" panose="02040503050406030204" pitchFamily="18" charset="0"/>
                            </a:rPr>
                          </m:ctrlPr>
                        </m:dPr>
                        <m:e>
                          <m:r>
                            <a:rPr lang="en-GB" sz="2400" b="0" i="1" smtClean="0">
                              <a:solidFill>
                                <a:schemeClr val="bg1"/>
                              </a:solidFill>
                              <a:latin typeface="Cambria Math" panose="02040503050406030204" pitchFamily="18" charset="0"/>
                            </a:rPr>
                            <m:t>𝑖</m:t>
                          </m:r>
                        </m:e>
                      </m:d>
                      <m:r>
                        <a:rPr lang="en-GB" sz="2400" b="0" i="1" smtClean="0">
                          <a:solidFill>
                            <a:schemeClr val="bg1"/>
                          </a:solidFill>
                          <a:latin typeface="Cambria Math" panose="02040503050406030204" pitchFamily="18" charset="0"/>
                        </a:rPr>
                        <m:t>=</m:t>
                      </m:r>
                      <m:f>
                        <m:fPr>
                          <m:ctrlPr>
                            <a:rPr lang="en-GB" sz="2400" b="0" i="1" smtClean="0">
                              <a:solidFill>
                                <a:schemeClr val="bg1"/>
                              </a:solidFill>
                              <a:latin typeface="Cambria Math" panose="02040503050406030204" pitchFamily="18" charset="0"/>
                            </a:rPr>
                          </m:ctrlPr>
                        </m:fPr>
                        <m:num>
                          <m:r>
                            <a:rPr lang="en-GB" sz="2400" b="0" i="1" smtClean="0">
                              <a:solidFill>
                                <a:schemeClr val="bg1"/>
                              </a:solidFill>
                              <a:latin typeface="Cambria Math" panose="02040503050406030204" pitchFamily="18" charset="0"/>
                            </a:rPr>
                            <m:t>1</m:t>
                          </m:r>
                        </m:num>
                        <m:den>
                          <m:d>
                            <m:dPr>
                              <m:begChr m:val="|"/>
                              <m:endChr m:val="|"/>
                              <m:ctrlPr>
                                <a:rPr lang="en-GB" sz="2400" b="0" i="1" smtClean="0">
                                  <a:solidFill>
                                    <a:schemeClr val="bg1"/>
                                  </a:solidFill>
                                  <a:latin typeface="Cambria Math" panose="02040503050406030204" pitchFamily="18" charset="0"/>
                                </a:rPr>
                              </m:ctrlPr>
                            </m:dPr>
                            <m:e>
                              <m:sSub>
                                <m:sSubPr>
                                  <m:ctrlPr>
                                    <a:rPr lang="en-GB" sz="2400" b="0" i="1" smtClean="0">
                                      <a:solidFill>
                                        <a:schemeClr val="bg1"/>
                                      </a:solidFill>
                                      <a:latin typeface="Cambria Math" panose="02040503050406030204" pitchFamily="18" charset="0"/>
                                    </a:rPr>
                                  </m:ctrlPr>
                                </m:sSubPr>
                                <m:e>
                                  <m:r>
                                    <a:rPr lang="en-GB" sz="2400" b="0" i="1" smtClean="0">
                                      <a:solidFill>
                                        <a:schemeClr val="bg1"/>
                                      </a:solidFill>
                                      <a:latin typeface="Cambria Math" panose="02040503050406030204" pitchFamily="18" charset="0"/>
                                    </a:rPr>
                                    <m:t>𝐶</m:t>
                                  </m:r>
                                </m:e>
                                <m:sub>
                                  <m:r>
                                    <a:rPr lang="en-GB" sz="2400" b="0" i="1" smtClean="0">
                                      <a:solidFill>
                                        <a:schemeClr val="bg1"/>
                                      </a:solidFill>
                                      <a:latin typeface="Cambria Math" panose="02040503050406030204" pitchFamily="18" charset="0"/>
                                    </a:rPr>
                                    <m:t>𝑖</m:t>
                                  </m:r>
                                </m:sub>
                              </m:sSub>
                            </m:e>
                          </m:d>
                          <m:r>
                            <a:rPr lang="en-GB" sz="2400" b="0" i="1" smtClean="0">
                              <a:solidFill>
                                <a:schemeClr val="bg1"/>
                              </a:solidFill>
                              <a:latin typeface="Cambria Math" panose="02040503050406030204" pitchFamily="18" charset="0"/>
                            </a:rPr>
                            <m:t>−1</m:t>
                          </m:r>
                        </m:den>
                      </m:f>
                      <m:nary>
                        <m:naryPr>
                          <m:chr m:val="∑"/>
                          <m:supHide m:val="on"/>
                          <m:ctrlPr>
                            <a:rPr lang="en-GB" sz="2400" b="0" i="1" smtClean="0">
                              <a:solidFill>
                                <a:schemeClr val="bg1"/>
                              </a:solidFill>
                              <a:latin typeface="Cambria Math" panose="02040503050406030204" pitchFamily="18" charset="0"/>
                            </a:rPr>
                          </m:ctrlPr>
                        </m:naryPr>
                        <m:sub>
                          <m:r>
                            <a:rPr lang="en-GB" sz="2400" b="0" i="1">
                              <a:solidFill>
                                <a:schemeClr val="bg1"/>
                              </a:solidFill>
                              <a:latin typeface="Cambria Math" panose="02040503050406030204" pitchFamily="18" charset="0"/>
                            </a:rPr>
                            <m:t>𝑗</m:t>
                          </m:r>
                          <m:r>
                            <a:rPr lang="en-GB" sz="2400" b="0" i="1">
                              <a:solidFill>
                                <a:schemeClr val="bg1"/>
                              </a:solidFill>
                              <a:latin typeface="Cambria Math" panose="02040503050406030204" pitchFamily="18" charset="0"/>
                            </a:rPr>
                            <m:t>∈</m:t>
                          </m:r>
                          <m:sSub>
                            <m:sSubPr>
                              <m:ctrlPr>
                                <a:rPr lang="en-GB" sz="2400" b="0" i="1">
                                  <a:solidFill>
                                    <a:schemeClr val="bg1"/>
                                  </a:solidFill>
                                  <a:latin typeface="Cambria Math" panose="02040503050406030204" pitchFamily="18" charset="0"/>
                                </a:rPr>
                              </m:ctrlPr>
                            </m:sSubPr>
                            <m:e>
                              <m:r>
                                <a:rPr lang="en-GB" sz="2400" b="0" i="1">
                                  <a:solidFill>
                                    <a:schemeClr val="bg1"/>
                                  </a:solidFill>
                                  <a:latin typeface="Cambria Math" panose="02040503050406030204" pitchFamily="18" charset="0"/>
                                </a:rPr>
                                <m:t>𝐶</m:t>
                              </m:r>
                            </m:e>
                            <m:sub>
                              <m:r>
                                <a:rPr lang="en-GB" sz="2400" b="0" i="1">
                                  <a:solidFill>
                                    <a:schemeClr val="bg1"/>
                                  </a:solidFill>
                                  <a:latin typeface="Cambria Math" panose="02040503050406030204" pitchFamily="18" charset="0"/>
                                </a:rPr>
                                <m:t>𝑖</m:t>
                              </m:r>
                            </m:sub>
                          </m:sSub>
                          <m:r>
                            <a:rPr lang="en-GB" sz="2400" b="0" i="1" smtClean="0">
                              <a:solidFill>
                                <a:schemeClr val="bg1"/>
                              </a:solidFill>
                              <a:latin typeface="Cambria Math" panose="02040503050406030204" pitchFamily="18" charset="0"/>
                            </a:rPr>
                            <m:t>,</m:t>
                          </m:r>
                          <m:r>
                            <a:rPr lang="en-GB" sz="2400" b="0" i="1" smtClean="0">
                              <a:solidFill>
                                <a:schemeClr val="bg1"/>
                              </a:solidFill>
                              <a:latin typeface="Cambria Math" panose="02040503050406030204" pitchFamily="18" charset="0"/>
                            </a:rPr>
                            <m:t>𝑖</m:t>
                          </m:r>
                          <m:r>
                            <a:rPr lang="en-GB" sz="2400" b="0" i="1" smtClean="0">
                              <a:solidFill>
                                <a:schemeClr val="bg1"/>
                              </a:solidFill>
                              <a:latin typeface="Cambria Math" panose="02040503050406030204" pitchFamily="18" charset="0"/>
                            </a:rPr>
                            <m:t>≠</m:t>
                          </m:r>
                          <m:r>
                            <a:rPr lang="en-GB" sz="2400" b="0" i="1" smtClean="0">
                              <a:solidFill>
                                <a:schemeClr val="bg1"/>
                              </a:solidFill>
                              <a:latin typeface="Cambria Math" panose="02040503050406030204" pitchFamily="18" charset="0"/>
                            </a:rPr>
                            <m:t>𝑗</m:t>
                          </m:r>
                        </m:sub>
                        <m:sup/>
                        <m:e>
                          <m:r>
                            <a:rPr lang="en-GB" sz="2400" b="0" i="1" smtClean="0">
                              <a:solidFill>
                                <a:schemeClr val="bg1"/>
                              </a:solidFill>
                              <a:latin typeface="Cambria Math" panose="02040503050406030204" pitchFamily="18" charset="0"/>
                            </a:rPr>
                            <m:t>𝑑</m:t>
                          </m:r>
                          <m:r>
                            <a:rPr lang="en-GB" sz="2400" b="0" i="1" smtClean="0">
                              <a:solidFill>
                                <a:schemeClr val="bg1"/>
                              </a:solidFill>
                              <a:latin typeface="Cambria Math" panose="02040503050406030204" pitchFamily="18" charset="0"/>
                            </a:rPr>
                            <m:t>(</m:t>
                          </m:r>
                          <m:r>
                            <a:rPr lang="en-GB" sz="2400" b="0" i="1" smtClean="0">
                              <a:solidFill>
                                <a:schemeClr val="bg1"/>
                              </a:solidFill>
                              <a:latin typeface="Cambria Math" panose="02040503050406030204" pitchFamily="18" charset="0"/>
                            </a:rPr>
                            <m:t>𝑖</m:t>
                          </m:r>
                          <m:r>
                            <a:rPr lang="en-GB" sz="2400" b="0" i="1" smtClean="0">
                              <a:solidFill>
                                <a:schemeClr val="bg1"/>
                              </a:solidFill>
                              <a:latin typeface="Cambria Math" panose="02040503050406030204" pitchFamily="18" charset="0"/>
                            </a:rPr>
                            <m:t>,</m:t>
                          </m:r>
                          <m:r>
                            <a:rPr lang="en-GB" sz="2400" b="0" i="1" smtClean="0">
                              <a:solidFill>
                                <a:schemeClr val="bg1"/>
                              </a:solidFill>
                              <a:latin typeface="Cambria Math" panose="02040503050406030204" pitchFamily="18" charset="0"/>
                            </a:rPr>
                            <m:t>𝑗</m:t>
                          </m:r>
                          <m:r>
                            <a:rPr lang="en-GB" sz="2400" b="0" i="1" smtClean="0">
                              <a:solidFill>
                                <a:schemeClr val="bg1"/>
                              </a:solidFill>
                              <a:latin typeface="Cambria Math" panose="02040503050406030204" pitchFamily="18" charset="0"/>
                            </a:rPr>
                            <m:t>)</m:t>
                          </m:r>
                        </m:e>
                      </m:nary>
                    </m:oMath>
                  </m:oMathPara>
                </a14:m>
                <a:endParaRPr lang="en-US" sz="2400" b="0" dirty="0">
                  <a:solidFill>
                    <a:schemeClr val="bg1"/>
                  </a:solidFill>
                </a:endParaRPr>
              </a:p>
              <a:p>
                <a:r>
                  <a:rPr lang="en-US" sz="2400" b="0" dirty="0">
                    <a:solidFill>
                      <a:schemeClr val="bg1"/>
                    </a:solidFill>
                  </a:rPr>
                  <a:t>For each data point </a:t>
                </a:r>
                <a14:m>
                  <m:oMath xmlns:m="http://schemas.openxmlformats.org/officeDocument/2006/math">
                    <m:r>
                      <a:rPr lang="en-GB" sz="2400" b="0" i="1">
                        <a:solidFill>
                          <a:schemeClr val="bg1"/>
                        </a:solidFill>
                        <a:latin typeface="Cambria Math" panose="02040503050406030204" pitchFamily="18" charset="0"/>
                      </a:rPr>
                      <m:t>𝑖</m:t>
                    </m:r>
                    <m:r>
                      <a:rPr lang="en-GB" sz="2400" b="0" i="1">
                        <a:solidFill>
                          <a:schemeClr val="bg1"/>
                        </a:solidFill>
                        <a:latin typeface="Cambria Math" panose="02040503050406030204" pitchFamily="18" charset="0"/>
                      </a:rPr>
                      <m:t>∈</m:t>
                    </m:r>
                    <m:sSub>
                      <m:sSubPr>
                        <m:ctrlPr>
                          <a:rPr lang="en-GB" sz="2400" b="0" i="1">
                            <a:solidFill>
                              <a:schemeClr val="bg1"/>
                            </a:solidFill>
                            <a:latin typeface="Cambria Math" panose="02040503050406030204" pitchFamily="18" charset="0"/>
                          </a:rPr>
                        </m:ctrlPr>
                      </m:sSubPr>
                      <m:e>
                        <m:r>
                          <a:rPr lang="en-GB" sz="2400" b="0" i="1">
                            <a:solidFill>
                              <a:schemeClr val="bg1"/>
                            </a:solidFill>
                            <a:latin typeface="Cambria Math" panose="02040503050406030204" pitchFamily="18" charset="0"/>
                          </a:rPr>
                          <m:t>𝐶</m:t>
                        </m:r>
                      </m:e>
                      <m:sub>
                        <m:r>
                          <a:rPr lang="en-GB" sz="2400" b="0" i="1">
                            <a:solidFill>
                              <a:schemeClr val="bg1"/>
                            </a:solidFill>
                            <a:latin typeface="Cambria Math" panose="02040503050406030204" pitchFamily="18" charset="0"/>
                          </a:rPr>
                          <m:t>𝑖</m:t>
                        </m:r>
                      </m:sub>
                    </m:sSub>
                  </m:oMath>
                </a14:m>
                <a:r>
                  <a:rPr lang="en-US" sz="2400" b="0" dirty="0">
                    <a:solidFill>
                      <a:schemeClr val="bg1"/>
                    </a:solidFill>
                  </a:rPr>
                  <a:t>, define distance to the nearest neighbor as</a:t>
                </a:r>
              </a:p>
              <a:p>
                <a:pPr marL="0" indent="0">
                  <a:buNone/>
                </a:pPr>
                <a:endParaRPr lang="en-GB" sz="2400" b="0" i="1" dirty="0">
                  <a:solidFill>
                    <a:schemeClr val="bg1"/>
                  </a:solidFill>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GB" sz="2400" b="0" i="1" smtClean="0">
                          <a:solidFill>
                            <a:schemeClr val="bg1"/>
                          </a:solidFill>
                          <a:latin typeface="Cambria Math" panose="02040503050406030204" pitchFamily="18" charset="0"/>
                        </a:rPr>
                        <m:t>𝑁</m:t>
                      </m:r>
                      <m:d>
                        <m:dPr>
                          <m:ctrlPr>
                            <a:rPr lang="en-GB" sz="2400" b="0" i="1">
                              <a:solidFill>
                                <a:schemeClr val="bg1"/>
                              </a:solidFill>
                              <a:latin typeface="Cambria Math" panose="02040503050406030204" pitchFamily="18" charset="0"/>
                            </a:rPr>
                          </m:ctrlPr>
                        </m:dPr>
                        <m:e>
                          <m:r>
                            <a:rPr lang="en-GB" sz="2400" b="0" i="1">
                              <a:solidFill>
                                <a:schemeClr val="bg1"/>
                              </a:solidFill>
                              <a:latin typeface="Cambria Math" panose="02040503050406030204" pitchFamily="18" charset="0"/>
                            </a:rPr>
                            <m:t>𝑖</m:t>
                          </m:r>
                        </m:e>
                      </m:d>
                      <m:r>
                        <a:rPr lang="en-GB" sz="2400" b="0" i="1">
                          <a:solidFill>
                            <a:schemeClr val="bg1"/>
                          </a:solidFill>
                          <a:latin typeface="Cambria Math" panose="02040503050406030204" pitchFamily="18" charset="0"/>
                        </a:rPr>
                        <m:t>=</m:t>
                      </m:r>
                      <m:func>
                        <m:funcPr>
                          <m:ctrlPr>
                            <a:rPr lang="en-GB" sz="2400" b="0" i="1" smtClean="0">
                              <a:solidFill>
                                <a:schemeClr val="bg1"/>
                              </a:solidFill>
                              <a:latin typeface="Cambria Math" panose="02040503050406030204" pitchFamily="18" charset="0"/>
                            </a:rPr>
                          </m:ctrlPr>
                        </m:funcPr>
                        <m:fName>
                          <m:limLow>
                            <m:limLowPr>
                              <m:ctrlPr>
                                <a:rPr lang="en-GB" sz="2400" b="0" i="1" smtClean="0">
                                  <a:solidFill>
                                    <a:schemeClr val="bg1"/>
                                  </a:solidFill>
                                  <a:latin typeface="Cambria Math" panose="02040503050406030204" pitchFamily="18" charset="0"/>
                                </a:rPr>
                              </m:ctrlPr>
                            </m:limLowPr>
                            <m:e>
                              <m:r>
                                <m:rPr>
                                  <m:sty m:val="p"/>
                                </m:rPr>
                                <a:rPr lang="en-GB" sz="2400" b="0" i="0" smtClean="0">
                                  <a:solidFill>
                                    <a:schemeClr val="bg1"/>
                                  </a:solidFill>
                                  <a:latin typeface="Cambria Math" panose="02040503050406030204" pitchFamily="18" charset="0"/>
                                </a:rPr>
                                <m:t>min</m:t>
                              </m:r>
                            </m:e>
                            <m:lim>
                              <m:r>
                                <a:rPr lang="en-GB" sz="2400" b="0" i="1" smtClean="0">
                                  <a:solidFill>
                                    <a:schemeClr val="bg1"/>
                                  </a:solidFill>
                                  <a:latin typeface="Cambria Math" panose="02040503050406030204" pitchFamily="18" charset="0"/>
                                </a:rPr>
                                <m:t>𝑘</m:t>
                              </m:r>
                              <m:r>
                                <a:rPr lang="en-GB" sz="2400" b="0" i="1" smtClean="0">
                                  <a:solidFill>
                                    <a:schemeClr val="bg1"/>
                                  </a:solidFill>
                                  <a:latin typeface="Cambria Math" panose="02040503050406030204" pitchFamily="18" charset="0"/>
                                </a:rPr>
                                <m:t>≠</m:t>
                              </m:r>
                              <m:r>
                                <a:rPr lang="en-GB" sz="2400" b="0" i="1" smtClean="0">
                                  <a:solidFill>
                                    <a:schemeClr val="bg1"/>
                                  </a:solidFill>
                                  <a:latin typeface="Cambria Math" panose="02040503050406030204" pitchFamily="18" charset="0"/>
                                </a:rPr>
                                <m:t>𝑖</m:t>
                              </m:r>
                            </m:lim>
                          </m:limLow>
                        </m:fName>
                        <m:e>
                          <m:f>
                            <m:fPr>
                              <m:ctrlPr>
                                <a:rPr lang="en-GB" sz="2400" b="0" i="1">
                                  <a:solidFill>
                                    <a:schemeClr val="bg1"/>
                                  </a:solidFill>
                                  <a:latin typeface="Cambria Math" panose="02040503050406030204" pitchFamily="18" charset="0"/>
                                </a:rPr>
                              </m:ctrlPr>
                            </m:fPr>
                            <m:num>
                              <m:r>
                                <a:rPr lang="en-GB" sz="2400" b="0" i="1">
                                  <a:solidFill>
                                    <a:schemeClr val="bg1"/>
                                  </a:solidFill>
                                  <a:latin typeface="Cambria Math" panose="02040503050406030204" pitchFamily="18" charset="0"/>
                                </a:rPr>
                                <m:t>1</m:t>
                              </m:r>
                            </m:num>
                            <m:den>
                              <m:d>
                                <m:dPr>
                                  <m:begChr m:val="|"/>
                                  <m:endChr m:val="|"/>
                                  <m:ctrlPr>
                                    <a:rPr lang="en-GB" sz="2400" b="0" i="1">
                                      <a:solidFill>
                                        <a:schemeClr val="bg1"/>
                                      </a:solidFill>
                                      <a:latin typeface="Cambria Math" panose="02040503050406030204" pitchFamily="18" charset="0"/>
                                    </a:rPr>
                                  </m:ctrlPr>
                                </m:dPr>
                                <m:e>
                                  <m:sSub>
                                    <m:sSubPr>
                                      <m:ctrlPr>
                                        <a:rPr lang="en-GB" sz="2400" b="0" i="1">
                                          <a:solidFill>
                                            <a:schemeClr val="bg1"/>
                                          </a:solidFill>
                                          <a:latin typeface="Cambria Math" panose="02040503050406030204" pitchFamily="18" charset="0"/>
                                        </a:rPr>
                                      </m:ctrlPr>
                                    </m:sSubPr>
                                    <m:e>
                                      <m:r>
                                        <a:rPr lang="en-GB" sz="2400" b="0" i="1">
                                          <a:solidFill>
                                            <a:schemeClr val="bg1"/>
                                          </a:solidFill>
                                          <a:latin typeface="Cambria Math" panose="02040503050406030204" pitchFamily="18" charset="0"/>
                                        </a:rPr>
                                        <m:t>𝐶</m:t>
                                      </m:r>
                                    </m:e>
                                    <m:sub>
                                      <m:r>
                                        <a:rPr lang="en-GB" sz="2400" b="0" i="1" smtClean="0">
                                          <a:solidFill>
                                            <a:schemeClr val="bg1"/>
                                          </a:solidFill>
                                          <a:latin typeface="Cambria Math" panose="02040503050406030204" pitchFamily="18" charset="0"/>
                                        </a:rPr>
                                        <m:t>𝑘</m:t>
                                      </m:r>
                                    </m:sub>
                                  </m:sSub>
                                </m:e>
                              </m:d>
                            </m:den>
                          </m:f>
                        </m:e>
                      </m:func>
                      <m:nary>
                        <m:naryPr>
                          <m:chr m:val="∑"/>
                          <m:supHide m:val="on"/>
                          <m:ctrlPr>
                            <a:rPr lang="en-GB" sz="2400" b="0" i="1">
                              <a:solidFill>
                                <a:schemeClr val="bg1"/>
                              </a:solidFill>
                              <a:latin typeface="Cambria Math" panose="02040503050406030204" pitchFamily="18" charset="0"/>
                            </a:rPr>
                          </m:ctrlPr>
                        </m:naryPr>
                        <m:sub>
                          <m:r>
                            <a:rPr lang="en-GB" sz="2400" b="0" i="1">
                              <a:solidFill>
                                <a:schemeClr val="bg1"/>
                              </a:solidFill>
                              <a:latin typeface="Cambria Math" panose="02040503050406030204" pitchFamily="18" charset="0"/>
                            </a:rPr>
                            <m:t>𝑗</m:t>
                          </m:r>
                          <m:r>
                            <a:rPr lang="en-GB" sz="2400" b="0" i="1">
                              <a:solidFill>
                                <a:schemeClr val="bg1"/>
                              </a:solidFill>
                              <a:latin typeface="Cambria Math" panose="02040503050406030204" pitchFamily="18" charset="0"/>
                            </a:rPr>
                            <m:t>∈</m:t>
                          </m:r>
                          <m:sSub>
                            <m:sSubPr>
                              <m:ctrlPr>
                                <a:rPr lang="en-GB" sz="2400" b="0" i="1">
                                  <a:solidFill>
                                    <a:schemeClr val="bg1"/>
                                  </a:solidFill>
                                  <a:latin typeface="Cambria Math" panose="02040503050406030204" pitchFamily="18" charset="0"/>
                                </a:rPr>
                              </m:ctrlPr>
                            </m:sSubPr>
                            <m:e>
                              <m:r>
                                <a:rPr lang="en-GB" sz="2400" b="0" i="1">
                                  <a:solidFill>
                                    <a:schemeClr val="bg1"/>
                                  </a:solidFill>
                                  <a:latin typeface="Cambria Math" panose="02040503050406030204" pitchFamily="18" charset="0"/>
                                </a:rPr>
                                <m:t>𝐶</m:t>
                              </m:r>
                            </m:e>
                            <m:sub>
                              <m:r>
                                <a:rPr lang="en-GB" sz="2400" b="0" i="1" smtClean="0">
                                  <a:solidFill>
                                    <a:schemeClr val="bg1"/>
                                  </a:solidFill>
                                  <a:latin typeface="Cambria Math" panose="02040503050406030204" pitchFamily="18" charset="0"/>
                                </a:rPr>
                                <m:t>𝑘</m:t>
                              </m:r>
                            </m:sub>
                          </m:sSub>
                        </m:sub>
                        <m:sup/>
                        <m:e>
                          <m:r>
                            <a:rPr lang="en-GB" sz="2400" b="0" i="1">
                              <a:solidFill>
                                <a:schemeClr val="bg1"/>
                              </a:solidFill>
                              <a:latin typeface="Cambria Math" panose="02040503050406030204" pitchFamily="18" charset="0"/>
                            </a:rPr>
                            <m:t>𝑑</m:t>
                          </m:r>
                          <m:r>
                            <a:rPr lang="en-GB" sz="2400" b="0" i="1">
                              <a:solidFill>
                                <a:schemeClr val="bg1"/>
                              </a:solidFill>
                              <a:latin typeface="Cambria Math" panose="02040503050406030204" pitchFamily="18" charset="0"/>
                            </a:rPr>
                            <m:t>(</m:t>
                          </m:r>
                          <m:r>
                            <a:rPr lang="en-GB" sz="2400" b="0" i="1">
                              <a:solidFill>
                                <a:schemeClr val="bg1"/>
                              </a:solidFill>
                              <a:latin typeface="Cambria Math" panose="02040503050406030204" pitchFamily="18" charset="0"/>
                            </a:rPr>
                            <m:t>𝑖</m:t>
                          </m:r>
                          <m:r>
                            <a:rPr lang="en-GB" sz="2400" b="0" i="1">
                              <a:solidFill>
                                <a:schemeClr val="bg1"/>
                              </a:solidFill>
                              <a:latin typeface="Cambria Math" panose="02040503050406030204" pitchFamily="18" charset="0"/>
                            </a:rPr>
                            <m:t>,</m:t>
                          </m:r>
                          <m:r>
                            <a:rPr lang="en-GB" sz="2400" b="0" i="1">
                              <a:solidFill>
                                <a:schemeClr val="bg1"/>
                              </a:solidFill>
                              <a:latin typeface="Cambria Math" panose="02040503050406030204" pitchFamily="18" charset="0"/>
                            </a:rPr>
                            <m:t>𝑗</m:t>
                          </m:r>
                          <m:r>
                            <a:rPr lang="en-GB" sz="2400" b="0" i="1">
                              <a:solidFill>
                                <a:schemeClr val="bg1"/>
                              </a:solidFill>
                              <a:latin typeface="Cambria Math" panose="02040503050406030204" pitchFamily="18" charset="0"/>
                            </a:rPr>
                            <m:t>)</m:t>
                          </m:r>
                        </m:e>
                      </m:nary>
                    </m:oMath>
                  </m:oMathPara>
                </a14:m>
                <a:endParaRPr lang="en-US" sz="2400" b="0" dirty="0">
                  <a:solidFill>
                    <a:schemeClr val="bg1"/>
                  </a:solidFill>
                </a:endParaRPr>
              </a:p>
              <a:p>
                <a:r>
                  <a:rPr lang="en-US" sz="2400" b="0" dirty="0">
                    <a:solidFill>
                      <a:schemeClr val="bg1"/>
                    </a:solidFill>
                  </a:rPr>
                  <a:t>The silhouette s(</a:t>
                </a:r>
                <a:r>
                  <a:rPr lang="en-US" sz="2400" b="0" dirty="0" err="1">
                    <a:solidFill>
                      <a:schemeClr val="bg1"/>
                    </a:solidFill>
                  </a:rPr>
                  <a:t>i</a:t>
                </a:r>
                <a:r>
                  <a:rPr lang="en-US" sz="2400" b="0" dirty="0">
                    <a:solidFill>
                      <a:schemeClr val="bg1"/>
                    </a:solidFill>
                  </a:rPr>
                  <a:t>) for point </a:t>
                </a:r>
                <a:r>
                  <a:rPr lang="en-US" sz="2400" b="0" dirty="0" err="1">
                    <a:solidFill>
                      <a:schemeClr val="bg1"/>
                    </a:solidFill>
                  </a:rPr>
                  <a:t>i</a:t>
                </a:r>
                <a:r>
                  <a:rPr lang="en-US" sz="2400" b="0" dirty="0">
                    <a:solidFill>
                      <a:schemeClr val="bg1"/>
                    </a:solidFill>
                  </a:rPr>
                  <a:t> is</a:t>
                </a:r>
              </a:p>
              <a:p>
                <a:endParaRPr lang="en-US" sz="2400" b="0" dirty="0">
                  <a:solidFill>
                    <a:schemeClr val="bg1"/>
                  </a:solidFill>
                </a:endParaRPr>
              </a:p>
            </p:txBody>
          </p:sp>
        </mc:Choice>
        <mc:Fallback>
          <p:sp>
            <p:nvSpPr>
              <p:cNvPr id="11" name="Content Placeholder 10">
                <a:extLst>
                  <a:ext uri="{FF2B5EF4-FFF2-40B4-BE49-F238E27FC236}">
                    <a16:creationId xmlns:a16="http://schemas.microsoft.com/office/drawing/2014/main" id="{45503EE2-A4E3-EF4E-80A2-5BAE556DF348}"/>
                  </a:ext>
                </a:extLst>
              </p:cNvPr>
              <p:cNvSpPr>
                <a:spLocks noGrp="1" noRot="1" noChangeAspect="1" noMove="1" noResize="1" noEditPoints="1" noAdjustHandles="1" noChangeArrowheads="1" noChangeShapeType="1" noTextEdit="1"/>
              </p:cNvSpPr>
              <p:nvPr>
                <p:ph idx="1"/>
              </p:nvPr>
            </p:nvSpPr>
            <p:spPr>
              <a:blipFill>
                <a:blip r:embed="rId3"/>
                <a:stretch>
                  <a:fillRect l="-1575" t="-1293"/>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06E8E1CE-CB0B-5A4D-A037-473A9A3B204D}"/>
              </a:ext>
            </a:extLst>
          </p:cNvPr>
          <p:cNvSpPr>
            <a:spLocks noGrp="1"/>
          </p:cNvSpPr>
          <p:nvPr>
            <p:ph type="title"/>
          </p:nvPr>
        </p:nvSpPr>
        <p:spPr>
          <a:solidFill>
            <a:schemeClr val="tx1">
              <a:lumMod val="90000"/>
              <a:lumOff val="10000"/>
            </a:schemeClr>
          </a:solidFill>
          <a:ln>
            <a:noFill/>
          </a:ln>
          <a:effectLst>
            <a:glow rad="63500">
              <a:schemeClr val="accent1">
                <a:satMod val="175000"/>
                <a:alpha val="40000"/>
              </a:schemeClr>
            </a:glow>
            <a:outerShdw blurRad="50800" dist="38100" dir="2700000" algn="tl" rotWithShape="0">
              <a:prstClr val="black">
                <a:alpha val="40000"/>
              </a:prstClr>
            </a:outerShdw>
          </a:effectLst>
          <a:scene3d>
            <a:camera prst="orthographicFront">
              <a:rot lat="0" lon="0" rev="0"/>
            </a:camera>
            <a:lightRig rig="contrasting" dir="t">
              <a:rot lat="0" lon="0" rev="7800000"/>
            </a:lightRig>
          </a:scene3d>
          <a:sp3d>
            <a:bevelT w="139700" h="139700"/>
          </a:sp3d>
        </p:spPr>
        <p:txBody>
          <a:bodyPr vert="horz" lIns="91440" tIns="72000" rIns="144000" bIns="72000" rtlCol="0" anchor="t" anchorCtr="0">
            <a:noAutofit/>
          </a:bodyPr>
          <a:lstStyle/>
          <a:p>
            <a:r>
              <a:rPr lang="en-US" dirty="0"/>
              <a:t>Silhouette Analysis</a:t>
            </a:r>
          </a:p>
        </p:txBody>
      </p:sp>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3E68A9A9-E8FE-B84A-A420-24FC22825F28}"/>
                  </a:ext>
                </a:extLst>
              </p:cNvPr>
              <p:cNvSpPr/>
              <p:nvPr/>
            </p:nvSpPr>
            <p:spPr>
              <a:xfrm>
                <a:off x="4231565" y="5299389"/>
                <a:ext cx="3156719" cy="874598"/>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GB" sz="2400" i="1" smtClean="0">
                          <a:solidFill>
                            <a:schemeClr val="bg1"/>
                          </a:solidFill>
                          <a:latin typeface="Cambria Math" panose="02040503050406030204" pitchFamily="18" charset="0"/>
                        </a:rPr>
                        <m:t>𝑠</m:t>
                      </m:r>
                      <m:r>
                        <a:rPr lang="en-GB" sz="2400" i="1" smtClean="0">
                          <a:solidFill>
                            <a:schemeClr val="bg1"/>
                          </a:solidFill>
                          <a:latin typeface="Cambria Math" panose="02040503050406030204" pitchFamily="18" charset="0"/>
                        </a:rPr>
                        <m:t>(</m:t>
                      </m:r>
                      <m:r>
                        <a:rPr lang="en-GB" sz="2400" i="1" smtClean="0">
                          <a:solidFill>
                            <a:schemeClr val="bg1"/>
                          </a:solidFill>
                          <a:latin typeface="Cambria Math" panose="02040503050406030204" pitchFamily="18" charset="0"/>
                        </a:rPr>
                        <m:t>𝑖</m:t>
                      </m:r>
                      <m:r>
                        <a:rPr lang="en-GB" sz="2400" i="1" smtClean="0">
                          <a:solidFill>
                            <a:schemeClr val="bg1"/>
                          </a:solidFill>
                          <a:latin typeface="Cambria Math" panose="02040503050406030204" pitchFamily="18" charset="0"/>
                        </a:rPr>
                        <m:t>)=</m:t>
                      </m:r>
                      <m:f>
                        <m:fPr>
                          <m:ctrlPr>
                            <a:rPr lang="en-GB" sz="2400" i="1">
                              <a:solidFill>
                                <a:schemeClr val="bg1"/>
                              </a:solidFill>
                              <a:latin typeface="Cambria Math" panose="02040503050406030204" pitchFamily="18" charset="0"/>
                              <a:ea typeface="Cambria Math" panose="02040503050406030204" pitchFamily="18" charset="0"/>
                            </a:rPr>
                          </m:ctrlPr>
                        </m:fPr>
                        <m:num>
                          <m:r>
                            <a:rPr lang="en-GB" sz="2400" i="1">
                              <a:solidFill>
                                <a:schemeClr val="bg1"/>
                              </a:solidFill>
                              <a:latin typeface="Cambria Math" panose="02040503050406030204" pitchFamily="18" charset="0"/>
                              <a:ea typeface="Cambria Math" panose="02040503050406030204" pitchFamily="18" charset="0"/>
                            </a:rPr>
                            <m:t>𝑁</m:t>
                          </m:r>
                          <m:d>
                            <m:dPr>
                              <m:ctrlPr>
                                <a:rPr lang="en-GB" sz="2400" i="1">
                                  <a:solidFill>
                                    <a:schemeClr val="bg1"/>
                                  </a:solidFill>
                                  <a:latin typeface="Cambria Math" panose="02040503050406030204" pitchFamily="18" charset="0"/>
                                  <a:ea typeface="Cambria Math" panose="02040503050406030204" pitchFamily="18" charset="0"/>
                                </a:rPr>
                              </m:ctrlPr>
                            </m:dPr>
                            <m:e>
                              <m:r>
                                <a:rPr lang="en-GB" sz="2400" i="1">
                                  <a:solidFill>
                                    <a:schemeClr val="bg1"/>
                                  </a:solidFill>
                                  <a:latin typeface="Cambria Math" panose="02040503050406030204" pitchFamily="18" charset="0"/>
                                  <a:ea typeface="Cambria Math" panose="02040503050406030204" pitchFamily="18" charset="0"/>
                                </a:rPr>
                                <m:t>𝑖</m:t>
                              </m:r>
                            </m:e>
                          </m:d>
                          <m:r>
                            <a:rPr lang="en-GB" sz="2400" i="1">
                              <a:solidFill>
                                <a:schemeClr val="bg1"/>
                              </a:solidFill>
                              <a:latin typeface="Cambria Math" panose="02040503050406030204" pitchFamily="18" charset="0"/>
                              <a:ea typeface="Cambria Math" panose="02040503050406030204" pitchFamily="18" charset="0"/>
                            </a:rPr>
                            <m:t>−</m:t>
                          </m:r>
                          <m:r>
                            <a:rPr lang="en-GB" sz="2400" i="1">
                              <a:solidFill>
                                <a:schemeClr val="bg1"/>
                              </a:solidFill>
                              <a:latin typeface="Cambria Math" panose="02040503050406030204" pitchFamily="18" charset="0"/>
                              <a:ea typeface="Cambria Math" panose="02040503050406030204" pitchFamily="18" charset="0"/>
                            </a:rPr>
                            <m:t>𝐶</m:t>
                          </m:r>
                          <m:r>
                            <a:rPr lang="en-GB" sz="2400" i="1">
                              <a:solidFill>
                                <a:schemeClr val="bg1"/>
                              </a:solidFill>
                              <a:latin typeface="Cambria Math" panose="02040503050406030204" pitchFamily="18" charset="0"/>
                              <a:ea typeface="Cambria Math" panose="02040503050406030204" pitchFamily="18" charset="0"/>
                            </a:rPr>
                            <m:t>(</m:t>
                          </m:r>
                          <m:r>
                            <a:rPr lang="en-GB" sz="2400" i="1">
                              <a:solidFill>
                                <a:schemeClr val="bg1"/>
                              </a:solidFill>
                              <a:latin typeface="Cambria Math" panose="02040503050406030204" pitchFamily="18" charset="0"/>
                              <a:ea typeface="Cambria Math" panose="02040503050406030204" pitchFamily="18" charset="0"/>
                            </a:rPr>
                            <m:t>𝑖</m:t>
                          </m:r>
                          <m:r>
                            <a:rPr lang="en-GB" sz="2400" i="1">
                              <a:solidFill>
                                <a:schemeClr val="bg1"/>
                              </a:solidFill>
                              <a:latin typeface="Cambria Math" panose="02040503050406030204" pitchFamily="18" charset="0"/>
                              <a:ea typeface="Cambria Math" panose="02040503050406030204" pitchFamily="18" charset="0"/>
                            </a:rPr>
                            <m:t>)</m:t>
                          </m:r>
                        </m:num>
                        <m:den>
                          <m:r>
                            <m:rPr>
                              <m:sty m:val="p"/>
                            </m:rPr>
                            <a:rPr lang="en-GB" sz="2400">
                              <a:solidFill>
                                <a:schemeClr val="bg1"/>
                              </a:solidFill>
                              <a:latin typeface="Cambria Math" panose="02040503050406030204" pitchFamily="18" charset="0"/>
                              <a:ea typeface="Cambria Math" panose="02040503050406030204" pitchFamily="18" charset="0"/>
                            </a:rPr>
                            <m:t>max</m:t>
                          </m:r>
                          <m:r>
                            <a:rPr lang="en-GB" sz="2400" i="1">
                              <a:solidFill>
                                <a:schemeClr val="bg1"/>
                              </a:solidFill>
                              <a:latin typeface="Cambria Math" panose="02040503050406030204" pitchFamily="18" charset="0"/>
                              <a:ea typeface="Cambria Math" panose="02040503050406030204" pitchFamily="18" charset="0"/>
                            </a:rPr>
                            <m:t>⁡(</m:t>
                          </m:r>
                          <m:r>
                            <a:rPr lang="en-GB" sz="2400" i="1">
                              <a:solidFill>
                                <a:schemeClr val="bg1"/>
                              </a:solidFill>
                              <a:latin typeface="Cambria Math" panose="02040503050406030204" pitchFamily="18" charset="0"/>
                              <a:ea typeface="Cambria Math" panose="02040503050406030204" pitchFamily="18" charset="0"/>
                            </a:rPr>
                            <m:t>𝐶</m:t>
                          </m:r>
                          <m:d>
                            <m:dPr>
                              <m:ctrlPr>
                                <a:rPr lang="en-GB" sz="2400" i="1">
                                  <a:solidFill>
                                    <a:schemeClr val="bg1"/>
                                  </a:solidFill>
                                  <a:latin typeface="Cambria Math" panose="02040503050406030204" pitchFamily="18" charset="0"/>
                                  <a:ea typeface="Cambria Math" panose="02040503050406030204" pitchFamily="18" charset="0"/>
                                </a:rPr>
                              </m:ctrlPr>
                            </m:dPr>
                            <m:e>
                              <m:r>
                                <a:rPr lang="en-GB" sz="2400" i="1">
                                  <a:solidFill>
                                    <a:schemeClr val="bg1"/>
                                  </a:solidFill>
                                  <a:latin typeface="Cambria Math" panose="02040503050406030204" pitchFamily="18" charset="0"/>
                                  <a:ea typeface="Cambria Math" panose="02040503050406030204" pitchFamily="18" charset="0"/>
                                </a:rPr>
                                <m:t>𝑖</m:t>
                              </m:r>
                            </m:e>
                          </m:d>
                          <m:r>
                            <a:rPr lang="en-GB" sz="2400" i="1">
                              <a:solidFill>
                                <a:schemeClr val="bg1"/>
                              </a:solidFill>
                              <a:latin typeface="Cambria Math" panose="02040503050406030204" pitchFamily="18" charset="0"/>
                              <a:ea typeface="Cambria Math" panose="02040503050406030204" pitchFamily="18" charset="0"/>
                            </a:rPr>
                            <m:t>,</m:t>
                          </m:r>
                          <m:r>
                            <a:rPr lang="en-GB" sz="2400" i="1">
                              <a:solidFill>
                                <a:schemeClr val="bg1"/>
                              </a:solidFill>
                              <a:latin typeface="Cambria Math" panose="02040503050406030204" pitchFamily="18" charset="0"/>
                              <a:ea typeface="Cambria Math" panose="02040503050406030204" pitchFamily="18" charset="0"/>
                            </a:rPr>
                            <m:t>𝑁</m:t>
                          </m:r>
                          <m:d>
                            <m:dPr>
                              <m:ctrlPr>
                                <a:rPr lang="en-GB" sz="2400" i="1">
                                  <a:solidFill>
                                    <a:schemeClr val="bg1"/>
                                  </a:solidFill>
                                  <a:latin typeface="Cambria Math" panose="02040503050406030204" pitchFamily="18" charset="0"/>
                                  <a:ea typeface="Cambria Math" panose="02040503050406030204" pitchFamily="18" charset="0"/>
                                </a:rPr>
                              </m:ctrlPr>
                            </m:dPr>
                            <m:e>
                              <m:r>
                                <a:rPr lang="en-GB" sz="2400" i="1">
                                  <a:solidFill>
                                    <a:schemeClr val="bg1"/>
                                  </a:solidFill>
                                  <a:latin typeface="Cambria Math" panose="02040503050406030204" pitchFamily="18" charset="0"/>
                                  <a:ea typeface="Cambria Math" panose="02040503050406030204" pitchFamily="18" charset="0"/>
                                </a:rPr>
                                <m:t>𝑖</m:t>
                              </m:r>
                            </m:e>
                          </m:d>
                          <m:r>
                            <a:rPr lang="en-GB" sz="2400" i="1">
                              <a:solidFill>
                                <a:schemeClr val="bg1"/>
                              </a:solidFill>
                              <a:latin typeface="Cambria Math" panose="02040503050406030204" pitchFamily="18" charset="0"/>
                              <a:ea typeface="Cambria Math" panose="02040503050406030204" pitchFamily="18" charset="0"/>
                            </a:rPr>
                            <m:t>)</m:t>
                          </m:r>
                        </m:den>
                      </m:f>
                    </m:oMath>
                  </m:oMathPara>
                </a14:m>
                <a:endParaRPr lang="en-US" sz="2400" dirty="0">
                  <a:solidFill>
                    <a:schemeClr val="bg1"/>
                  </a:solidFill>
                </a:endParaRPr>
              </a:p>
            </p:txBody>
          </p:sp>
        </mc:Choice>
        <mc:Fallback xmlns="">
          <p:sp>
            <p:nvSpPr>
              <p:cNvPr id="12" name="Rectangle 11">
                <a:extLst>
                  <a:ext uri="{FF2B5EF4-FFF2-40B4-BE49-F238E27FC236}">
                    <a16:creationId xmlns:a16="http://schemas.microsoft.com/office/drawing/2014/main" id="{3E68A9A9-E8FE-B84A-A420-24FC22825F28}"/>
                  </a:ext>
                </a:extLst>
              </p:cNvPr>
              <p:cNvSpPr>
                <a:spLocks noRot="1" noChangeAspect="1" noMove="1" noResize="1" noEditPoints="1" noAdjustHandles="1" noChangeArrowheads="1" noChangeShapeType="1" noTextEdit="1"/>
              </p:cNvSpPr>
              <p:nvPr/>
            </p:nvSpPr>
            <p:spPr>
              <a:xfrm>
                <a:off x="4231565" y="5299389"/>
                <a:ext cx="3156719" cy="874598"/>
              </a:xfrm>
              <a:prstGeom prst="rect">
                <a:avLst/>
              </a:prstGeom>
              <a:blipFill>
                <a:blip r:embed="rId4"/>
                <a:stretch>
                  <a:fillRect r="-1606" b="-11429"/>
                </a:stretch>
              </a:blipFill>
            </p:spPr>
            <p:txBody>
              <a:bodyPr/>
              <a:lstStyle/>
              <a:p>
                <a:r>
                  <a:rPr lang="en-US">
                    <a:noFill/>
                  </a:rPr>
                  <a:t> </a:t>
                </a:r>
              </a:p>
            </p:txBody>
          </p:sp>
        </mc:Fallback>
      </mc:AlternateContent>
    </p:spTree>
    <p:extLst>
      <p:ext uri="{BB962C8B-B14F-4D97-AF65-F5344CB8AC3E}">
        <p14:creationId xmlns:p14="http://schemas.microsoft.com/office/powerpoint/2010/main" val="1338445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hide2.mp4" descr="hide2.mp4">
            <a:hlinkClick r:id="" action="ppaction://media"/>
            <a:extLst>
              <a:ext uri="{FF2B5EF4-FFF2-40B4-BE49-F238E27FC236}">
                <a16:creationId xmlns:a16="http://schemas.microsoft.com/office/drawing/2014/main" id="{8A4AE7AC-F4DF-4F51-824F-BDEEEC7D99BF}"/>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046457" y="378139"/>
            <a:ext cx="6096000" cy="6096000"/>
          </a:xfrm>
          <a:prstGeom prst="rect">
            <a:avLst/>
          </a:prstGeom>
        </p:spPr>
      </p:pic>
    </p:spTree>
    <p:extLst>
      <p:ext uri="{BB962C8B-B14F-4D97-AF65-F5344CB8AC3E}">
        <p14:creationId xmlns:p14="http://schemas.microsoft.com/office/powerpoint/2010/main" val="1817882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par>
                                <p:cTn id="8" presetID="1" presetClass="mediacall" presetSubtype="0" fill="hold" nodeType="withEffect">
                                  <p:stCondLst>
                                    <p:cond delay="0"/>
                                  </p:stCondLst>
                                  <p:childTnLst>
                                    <p:cmd type="call" cmd="playFrom(0.0)">
                                      <p:cBhvr>
                                        <p:cTn id="9" dur="4231" fill="hold"/>
                                        <p:tgtEl>
                                          <p:spTgt spid="5"/>
                                        </p:tgtEl>
                                      </p:cBhvr>
                                    </p:cmd>
                                  </p:childTnLst>
                                </p:cTn>
                              </p:par>
                            </p:childTnLst>
                          </p:cTn>
                        </p:par>
                        <p:par>
                          <p:cTn id="10" fill="hold">
                            <p:stCondLst>
                              <p:cond delay="4231"/>
                            </p:stCondLst>
                            <p:childTnLst>
                              <p:par>
                                <p:cTn id="11" presetID="2" presetClass="mediacall" presetSubtype="0" fill="hold" nodeType="afterEffect">
                                  <p:stCondLst>
                                    <p:cond delay="0"/>
                                  </p:stCondLst>
                                  <p:childTnLst>
                                    <p:cmd type="call" cmd="togglePause">
                                      <p:cBhvr>
                                        <p:cTn id="12" dur="1" fill="hold"/>
                                        <p:tgtEl>
                                          <p:spTgt spid="5"/>
                                        </p:tgtEl>
                                      </p:cBhvr>
                                    </p:cmd>
                                  </p:childTnLst>
                                </p:cTn>
                              </p:par>
                            </p:childTnLst>
                          </p:cTn>
                        </p:par>
                      </p:childTnLst>
                    </p:cTn>
                  </p:par>
                  <p:par>
                    <p:cTn id="13" fill="hold">
                      <p:stCondLst>
                        <p:cond delay="indefinite"/>
                      </p:stCondLst>
                      <p:childTnLst>
                        <p:par>
                          <p:cTn id="14" fill="hold">
                            <p:stCondLst>
                              <p:cond delay="0"/>
                            </p:stCondLst>
                            <p:childTnLst>
                              <p:par>
                                <p:cTn id="15" presetID="5" presetClass="exit" presetSubtype="10" fill="hold" nodeType="clickEffect">
                                  <p:stCondLst>
                                    <p:cond delay="0"/>
                                  </p:stCondLst>
                                  <p:childTnLst>
                                    <p:animEffect transition="out" filter="checkerboard(across)">
                                      <p:cBhvr>
                                        <p:cTn id="16" dur="500"/>
                                        <p:tgtEl>
                                          <p:spTgt spid="5"/>
                                        </p:tgtEl>
                                      </p:cBhvr>
                                    </p:animEffect>
                                    <p:set>
                                      <p:cBhvr>
                                        <p:cTn id="17" dur="1" fill="hold">
                                          <p:stCondLst>
                                            <p:cond delay="499"/>
                                          </p:stCondLst>
                                        </p:cTn>
                                        <p:tgtEl>
                                          <p:spTgt spid="5"/>
                                        </p:tgtEl>
                                        <p:attrNameLst>
                                          <p:attrName>style.visibility</p:attrName>
                                        </p:attrNameLst>
                                      </p:cBhvr>
                                      <p:to>
                                        <p:strVal val="hidden"/>
                                      </p:to>
                                    </p:set>
                                    <p:cmd type="call" cmd="stop">
                                      <p:cBhvr>
                                        <p:cTn id="18" dur="1">
                                          <p:stCondLst>
                                            <p:cond delay="499"/>
                                          </p:stCondLst>
                                        </p:cTn>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9" fill="hold" display="0">
                  <p:stCondLst>
                    <p:cond delay="indefinite"/>
                  </p:stCondLst>
                </p:cTn>
                <p:tgtEl>
                  <p:spTgt spid="5"/>
                </p:tgtEl>
              </p:cMediaNode>
            </p:video>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74EBD7D-0AF9-4FA6-A5D9-7888325E7C89}"/>
              </a:ext>
            </a:extLst>
          </p:cNvPr>
          <p:cNvSpPr>
            <a:spLocks noGrp="1"/>
          </p:cNvSpPr>
          <p:nvPr>
            <p:ph idx="1"/>
          </p:nvPr>
        </p:nvSpPr>
        <p:spPr/>
        <p:txBody>
          <a:bodyPr vert="horz" lIns="0" tIns="72000" rIns="0" bIns="72000" rtlCol="0" anchor="t">
            <a:noAutofit/>
          </a:bodyPr>
          <a:lstStyle/>
          <a:p>
            <a:pPr marL="299720" indent="-299720"/>
            <a:r>
              <a:rPr lang="en-US" sz="2000">
                <a:cs typeface="Arial"/>
              </a:rPr>
              <a:t>C(i) is the average distance of point 'i' with all other points within the same same cluster</a:t>
            </a:r>
            <a:endParaRPr lang="en-US" sz="2000"/>
          </a:p>
          <a:p>
            <a:pPr marL="299720" indent="-299720"/>
            <a:endParaRPr lang="en-US" sz="2000" dirty="0">
              <a:cs typeface="Arial"/>
            </a:endParaRPr>
          </a:p>
          <a:p>
            <a:pPr marL="299720" indent="-299720"/>
            <a:r>
              <a:rPr lang="en-US" sz="2000">
                <a:cs typeface="Arial"/>
              </a:rPr>
              <a:t>N(i) is the average distance of point 'i' with all points in the closest cluster</a:t>
            </a:r>
            <a:endParaRPr lang="en-US" sz="2000" dirty="0">
              <a:cs typeface="Arial"/>
            </a:endParaRPr>
          </a:p>
          <a:p>
            <a:pPr marL="299720" indent="-299720"/>
            <a:endParaRPr lang="en-US" sz="2000" dirty="0">
              <a:cs typeface="Arial"/>
            </a:endParaRPr>
          </a:p>
          <a:p>
            <a:pPr marL="299720" indent="-299720"/>
            <a:r>
              <a:rPr lang="en-US" sz="2000">
                <a:cs typeface="Arial"/>
              </a:rPr>
              <a:t>S(i) is the SA coefficient</a:t>
            </a:r>
            <a:endParaRPr lang="en-US" sz="2000" dirty="0">
              <a:cs typeface="Arial"/>
            </a:endParaRPr>
          </a:p>
        </p:txBody>
      </p:sp>
      <p:sp>
        <p:nvSpPr>
          <p:cNvPr id="3" name="Title 2">
            <a:extLst>
              <a:ext uri="{FF2B5EF4-FFF2-40B4-BE49-F238E27FC236}">
                <a16:creationId xmlns:a16="http://schemas.microsoft.com/office/drawing/2014/main" id="{5EAB2B12-883A-48F0-A16D-AF1A1518B437}"/>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317938181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3DF294-CAC9-8B43-9559-F9C6EE4D7ABA}"/>
              </a:ext>
            </a:extLst>
          </p:cNvPr>
          <p:cNvSpPr>
            <a:spLocks noGrp="1"/>
          </p:cNvSpPr>
          <p:nvPr>
            <p:ph type="title"/>
          </p:nvPr>
        </p:nvSpPr>
        <p:spPr>
          <a:solidFill>
            <a:schemeClr val="tx1">
              <a:lumMod val="90000"/>
              <a:lumOff val="10000"/>
            </a:schemeClr>
          </a:solidFill>
          <a:ln>
            <a:noFill/>
          </a:ln>
          <a:effectLst>
            <a:glow rad="63500">
              <a:schemeClr val="accent1">
                <a:satMod val="175000"/>
                <a:alpha val="40000"/>
              </a:schemeClr>
            </a:glow>
            <a:outerShdw blurRad="50800" dist="38100" dir="2700000" algn="tl" rotWithShape="0">
              <a:prstClr val="black">
                <a:alpha val="40000"/>
              </a:prstClr>
            </a:outerShdw>
          </a:effectLst>
          <a:scene3d>
            <a:camera prst="orthographicFront">
              <a:rot lat="0" lon="0" rev="0"/>
            </a:camera>
            <a:lightRig rig="contrasting" dir="t">
              <a:rot lat="0" lon="0" rev="7800000"/>
            </a:lightRig>
          </a:scene3d>
          <a:sp3d>
            <a:bevelT w="139700" h="139700"/>
          </a:sp3d>
        </p:spPr>
        <p:txBody>
          <a:bodyPr vert="horz" lIns="91440" tIns="72000" rIns="144000" bIns="72000" rtlCol="0" anchor="t" anchorCtr="0">
            <a:noAutofit/>
          </a:bodyPr>
          <a:lstStyle/>
          <a:p>
            <a:r>
              <a:rPr lang="en-US" dirty="0"/>
              <a:t>Silhouette Analysis</a:t>
            </a:r>
          </a:p>
        </p:txBody>
      </p:sp>
      <p:pic>
        <p:nvPicPr>
          <p:cNvPr id="5" name="Picture 4">
            <a:extLst>
              <a:ext uri="{FF2B5EF4-FFF2-40B4-BE49-F238E27FC236}">
                <a16:creationId xmlns:a16="http://schemas.microsoft.com/office/drawing/2014/main" id="{EE81D745-1B65-D34F-8EBA-B6D700A009B1}"/>
              </a:ext>
            </a:extLst>
          </p:cNvPr>
          <p:cNvPicPr>
            <a:picLocks noChangeAspect="1"/>
          </p:cNvPicPr>
          <p:nvPr/>
        </p:nvPicPr>
        <p:blipFill>
          <a:blip r:embed="rId2"/>
          <a:stretch>
            <a:fillRect/>
          </a:stretch>
        </p:blipFill>
        <p:spPr>
          <a:xfrm>
            <a:off x="1524000" y="1149293"/>
            <a:ext cx="9144000" cy="4854927"/>
          </a:xfrm>
          <a:prstGeom prst="rect">
            <a:avLst/>
          </a:prstGeom>
        </p:spPr>
      </p:pic>
    </p:spTree>
    <p:extLst>
      <p:ext uri="{BB962C8B-B14F-4D97-AF65-F5344CB8AC3E}">
        <p14:creationId xmlns:p14="http://schemas.microsoft.com/office/powerpoint/2010/main" val="97959866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3DF294-CAC9-8B43-9559-F9C6EE4D7ABA}"/>
              </a:ext>
            </a:extLst>
          </p:cNvPr>
          <p:cNvSpPr>
            <a:spLocks noGrp="1"/>
          </p:cNvSpPr>
          <p:nvPr>
            <p:ph type="title"/>
          </p:nvPr>
        </p:nvSpPr>
        <p:spPr>
          <a:solidFill>
            <a:schemeClr val="tx1">
              <a:lumMod val="90000"/>
              <a:lumOff val="10000"/>
            </a:schemeClr>
          </a:solidFill>
          <a:ln>
            <a:noFill/>
          </a:ln>
          <a:effectLst>
            <a:glow rad="63500">
              <a:schemeClr val="accent1">
                <a:satMod val="175000"/>
                <a:alpha val="40000"/>
              </a:schemeClr>
            </a:glow>
            <a:outerShdw blurRad="50800" dist="38100" dir="2700000" algn="tl" rotWithShape="0">
              <a:prstClr val="black">
                <a:alpha val="40000"/>
              </a:prstClr>
            </a:outerShdw>
          </a:effectLst>
          <a:scene3d>
            <a:camera prst="orthographicFront">
              <a:rot lat="0" lon="0" rev="0"/>
            </a:camera>
            <a:lightRig rig="contrasting" dir="t">
              <a:rot lat="0" lon="0" rev="7800000"/>
            </a:lightRig>
          </a:scene3d>
          <a:sp3d>
            <a:bevelT w="139700" h="139700"/>
          </a:sp3d>
        </p:spPr>
        <p:txBody>
          <a:bodyPr vert="horz" lIns="91440" tIns="72000" rIns="144000" bIns="72000" rtlCol="0" anchor="t" anchorCtr="0">
            <a:noAutofit/>
          </a:bodyPr>
          <a:lstStyle/>
          <a:p>
            <a:r>
              <a:rPr lang="en-US" dirty="0"/>
              <a:t>Silhouette Analysis</a:t>
            </a:r>
          </a:p>
        </p:txBody>
      </p:sp>
      <p:pic>
        <p:nvPicPr>
          <p:cNvPr id="3" name="Picture 2">
            <a:extLst>
              <a:ext uri="{FF2B5EF4-FFF2-40B4-BE49-F238E27FC236}">
                <a16:creationId xmlns:a16="http://schemas.microsoft.com/office/drawing/2014/main" id="{40A22020-DE1E-B040-A070-42FFA929D373}"/>
              </a:ext>
            </a:extLst>
          </p:cNvPr>
          <p:cNvPicPr>
            <a:picLocks noChangeAspect="1"/>
          </p:cNvPicPr>
          <p:nvPr/>
        </p:nvPicPr>
        <p:blipFill>
          <a:blip r:embed="rId3"/>
          <a:stretch>
            <a:fillRect/>
          </a:stretch>
        </p:blipFill>
        <p:spPr>
          <a:xfrm>
            <a:off x="1524000" y="936882"/>
            <a:ext cx="9144000" cy="5501473"/>
          </a:xfrm>
          <a:prstGeom prst="rect">
            <a:avLst/>
          </a:prstGeom>
        </p:spPr>
      </p:pic>
    </p:spTree>
    <p:extLst>
      <p:ext uri="{BB962C8B-B14F-4D97-AF65-F5344CB8AC3E}">
        <p14:creationId xmlns:p14="http://schemas.microsoft.com/office/powerpoint/2010/main" val="285440206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007CD9E-88DF-4E48-A23F-D154878E2B3C}"/>
              </a:ext>
            </a:extLst>
          </p:cNvPr>
          <p:cNvSpPr>
            <a:spLocks noGrp="1"/>
          </p:cNvSpPr>
          <p:nvPr>
            <p:ph idx="1"/>
          </p:nvPr>
        </p:nvSpPr>
        <p:spPr/>
        <p:txBody>
          <a:bodyPr/>
          <a:lstStyle/>
          <a:p>
            <a:r>
              <a:rPr lang="en-US" sz="1400" dirty="0">
                <a:solidFill>
                  <a:schemeClr val="bg1"/>
                </a:solidFill>
              </a:rPr>
              <a:t>There are many more</a:t>
            </a:r>
          </a:p>
          <a:p>
            <a:r>
              <a:rPr lang="en-GB" sz="1400" dirty="0" err="1">
                <a:solidFill>
                  <a:schemeClr val="bg1"/>
                </a:solidFill>
              </a:rPr>
              <a:t>NbClust</a:t>
            </a:r>
            <a:r>
              <a:rPr lang="en-GB" sz="1400" dirty="0">
                <a:solidFill>
                  <a:schemeClr val="bg1"/>
                </a:solidFill>
              </a:rPr>
              <a:t> package provides </a:t>
            </a:r>
            <a:r>
              <a:rPr lang="en-GB" sz="2000" dirty="0">
                <a:solidFill>
                  <a:schemeClr val="bg1"/>
                </a:solidFill>
              </a:rPr>
              <a:t>30</a:t>
            </a:r>
            <a:r>
              <a:rPr lang="en-GB" sz="1400" dirty="0">
                <a:solidFill>
                  <a:schemeClr val="bg1"/>
                </a:solidFill>
              </a:rPr>
              <a:t> indices for determining the number of clusters and proposes to user the best clustering scheme from the different results obtained by varying all combinations of number of clusters, distance measures, and clustering methods.</a:t>
            </a:r>
            <a:endParaRPr lang="en-US" sz="1400" dirty="0">
              <a:solidFill>
                <a:schemeClr val="bg1"/>
              </a:solidFill>
            </a:endParaRPr>
          </a:p>
        </p:txBody>
      </p:sp>
      <p:sp>
        <p:nvSpPr>
          <p:cNvPr id="2" name="Title 1">
            <a:extLst>
              <a:ext uri="{FF2B5EF4-FFF2-40B4-BE49-F238E27FC236}">
                <a16:creationId xmlns:a16="http://schemas.microsoft.com/office/drawing/2014/main" id="{5EAC890C-5097-554F-80B3-B1F6E03C4605}"/>
              </a:ext>
            </a:extLst>
          </p:cNvPr>
          <p:cNvSpPr>
            <a:spLocks noGrp="1"/>
          </p:cNvSpPr>
          <p:nvPr>
            <p:ph type="title"/>
          </p:nvPr>
        </p:nvSpPr>
        <p:spPr/>
        <p:txBody>
          <a:bodyPr/>
          <a:lstStyle/>
          <a:p>
            <a:r>
              <a:rPr lang="en-US" dirty="0" err="1"/>
              <a:t>NBClust</a:t>
            </a:r>
            <a:endParaRPr lang="en-US" dirty="0"/>
          </a:p>
        </p:txBody>
      </p:sp>
      <p:pic>
        <p:nvPicPr>
          <p:cNvPr id="5" name="Picture 4">
            <a:extLst>
              <a:ext uri="{FF2B5EF4-FFF2-40B4-BE49-F238E27FC236}">
                <a16:creationId xmlns:a16="http://schemas.microsoft.com/office/drawing/2014/main" id="{2552800E-4B86-EB42-A9CF-CDE4702DF70C}"/>
              </a:ext>
            </a:extLst>
          </p:cNvPr>
          <p:cNvPicPr>
            <a:picLocks noChangeAspect="1"/>
          </p:cNvPicPr>
          <p:nvPr/>
        </p:nvPicPr>
        <p:blipFill>
          <a:blip r:embed="rId2"/>
          <a:stretch>
            <a:fillRect/>
          </a:stretch>
        </p:blipFill>
        <p:spPr>
          <a:xfrm>
            <a:off x="2191111" y="2525112"/>
            <a:ext cx="7922312" cy="4235784"/>
          </a:xfrm>
          <a:prstGeom prst="rect">
            <a:avLst/>
          </a:prstGeom>
        </p:spPr>
      </p:pic>
    </p:spTree>
    <p:extLst>
      <p:ext uri="{BB962C8B-B14F-4D97-AF65-F5344CB8AC3E}">
        <p14:creationId xmlns:p14="http://schemas.microsoft.com/office/powerpoint/2010/main" val="85577407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C06B90E-26B6-0D45-A17F-41D815480087}"/>
              </a:ext>
            </a:extLst>
          </p:cNvPr>
          <p:cNvSpPr>
            <a:spLocks noGrp="1"/>
          </p:cNvSpPr>
          <p:nvPr>
            <p:ph idx="1"/>
          </p:nvPr>
        </p:nvSpPr>
        <p:spPr/>
        <p:txBody>
          <a:bodyPr vert="horz" lIns="0" tIns="72000" rIns="0" bIns="72000" rtlCol="0" anchor="t">
            <a:noAutofit/>
          </a:bodyPr>
          <a:lstStyle/>
          <a:p>
            <a:pPr marL="457200" indent="-457200">
              <a:buFont typeface="+mj-lt"/>
              <a:buAutoNum type="arabicPeriod"/>
            </a:pPr>
            <a:r>
              <a:rPr lang="en-US" sz="1800" dirty="0">
                <a:solidFill>
                  <a:schemeClr val="bg1"/>
                </a:solidFill>
              </a:rPr>
              <a:t>Once you clean the data start by clustering data into a few clusters, 2 or 3 are good starting points</a:t>
            </a:r>
          </a:p>
          <a:p>
            <a:pPr marL="457200" indent="-457200">
              <a:buFont typeface="+mj-lt"/>
              <a:buAutoNum type="arabicPeriod"/>
            </a:pPr>
            <a:r>
              <a:rPr lang="en-US" sz="1800" dirty="0">
                <a:solidFill>
                  <a:schemeClr val="bg1"/>
                </a:solidFill>
              </a:rPr>
              <a:t>Check how many points are in each cluster</a:t>
            </a:r>
          </a:p>
          <a:p>
            <a:pPr marL="472440" lvl="1" indent="-157480"/>
            <a:r>
              <a:rPr lang="en-US" sz="1200" dirty="0"/>
              <a:t>Small clusters are usually not very useful</a:t>
            </a:r>
            <a:endParaRPr lang="en-US" sz="1200" dirty="0">
              <a:cs typeface="Arial" panose="020B0604020202020204"/>
            </a:endParaRPr>
          </a:p>
          <a:p>
            <a:pPr marL="472440" lvl="1" indent="-157480"/>
            <a:r>
              <a:rPr lang="en-US" sz="1200" dirty="0"/>
              <a:t>Visualize PCA to verify separation</a:t>
            </a:r>
            <a:endParaRPr lang="en-US" sz="1200" dirty="0">
              <a:cs typeface="Arial" panose="020B0604020202020204"/>
            </a:endParaRPr>
          </a:p>
          <a:p>
            <a:pPr marL="457200" indent="-457200">
              <a:buFont typeface="+mj-lt"/>
              <a:buAutoNum type="arabicPeriod"/>
            </a:pPr>
            <a:r>
              <a:rPr lang="en-US" sz="1800" dirty="0">
                <a:solidFill>
                  <a:schemeClr val="bg1"/>
                </a:solidFill>
              </a:rPr>
              <a:t>Plot the means of clusters to detect differences between clusters</a:t>
            </a:r>
          </a:p>
          <a:p>
            <a:pPr marL="457200" indent="-457200">
              <a:buFont typeface="+mj-lt"/>
              <a:buAutoNum type="arabicPeriod"/>
            </a:pPr>
            <a:r>
              <a:rPr lang="en-US" sz="1800" dirty="0">
                <a:solidFill>
                  <a:schemeClr val="bg1"/>
                </a:solidFill>
              </a:rPr>
              <a:t>Think about variables that may not be very critical for clustering purposes or think about eliminating those that are highly correlated.</a:t>
            </a:r>
          </a:p>
          <a:p>
            <a:pPr marL="457200" indent="-457200">
              <a:buFont typeface="+mj-lt"/>
              <a:buAutoNum type="arabicPeriod"/>
            </a:pPr>
            <a:r>
              <a:rPr lang="en-US" sz="1800"/>
              <a:t>Increase the number of clusters and check how that changes clustering results</a:t>
            </a:r>
            <a:endParaRPr lang="en-US" sz="1800">
              <a:cs typeface="Arial"/>
            </a:endParaRPr>
          </a:p>
          <a:p>
            <a:pPr marL="457200" indent="-457200">
              <a:buFont typeface="+mj-lt"/>
              <a:buAutoNum type="arabicPeriod"/>
            </a:pPr>
            <a:r>
              <a:rPr lang="en-US" sz="1800" dirty="0"/>
              <a:t>Use elbow chart and silhouette analysis (there are also other methods) to verify the number of clusters you are using are not way off </a:t>
            </a:r>
            <a:endParaRPr lang="en-US" sz="1800" dirty="0">
              <a:cs typeface="Arial"/>
            </a:endParaRPr>
          </a:p>
          <a:p>
            <a:pPr marL="472440" lvl="1" indent="-157480"/>
            <a:r>
              <a:rPr lang="en-US" sz="1200" dirty="0"/>
              <a:t>Don’t use these methods blindly. Their results only provide guidance but not definitive answers.</a:t>
            </a:r>
            <a:endParaRPr lang="en-US" sz="1200" dirty="0">
              <a:cs typeface="Arial"/>
            </a:endParaRPr>
          </a:p>
        </p:txBody>
      </p:sp>
      <p:sp>
        <p:nvSpPr>
          <p:cNvPr id="2" name="Title 1">
            <a:extLst>
              <a:ext uri="{FF2B5EF4-FFF2-40B4-BE49-F238E27FC236}">
                <a16:creationId xmlns:a16="http://schemas.microsoft.com/office/drawing/2014/main" id="{B8D97138-5299-7340-BE9D-548679A9FA81}"/>
              </a:ext>
            </a:extLst>
          </p:cNvPr>
          <p:cNvSpPr>
            <a:spLocks noGrp="1"/>
          </p:cNvSpPr>
          <p:nvPr>
            <p:ph type="title"/>
          </p:nvPr>
        </p:nvSpPr>
        <p:spPr/>
        <p:txBody>
          <a:bodyPr/>
          <a:lstStyle/>
          <a:p>
            <a:r>
              <a:rPr lang="en-US" dirty="0"/>
              <a:t>Clustering steps</a:t>
            </a:r>
          </a:p>
        </p:txBody>
      </p:sp>
    </p:spTree>
    <p:extLst>
      <p:ext uri="{BB962C8B-B14F-4D97-AF65-F5344CB8AC3E}">
        <p14:creationId xmlns:p14="http://schemas.microsoft.com/office/powerpoint/2010/main" val="200762677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Content Placeholder 5"/>
          <p:cNvSpPr>
            <a:spLocks noGrp="1"/>
          </p:cNvSpPr>
          <p:nvPr>
            <p:ph sz="half" idx="1"/>
          </p:nvPr>
        </p:nvSpPr>
        <p:spPr/>
        <p:txBody>
          <a:bodyPr>
            <a:normAutofit/>
          </a:bodyPr>
          <a:lstStyle/>
          <a:p>
            <a:pPr eaLnBrk="1" hangingPunct="1"/>
            <a:r>
              <a:rPr lang="en-US" dirty="0">
                <a:solidFill>
                  <a:schemeClr val="bg1"/>
                </a:solidFill>
                <a:latin typeface="+mj-lt"/>
                <a:cs typeface="Calibri"/>
              </a:rPr>
              <a:t>Cluster analysis is an exploratory tool. Useful only when it produces </a:t>
            </a:r>
            <a:r>
              <a:rPr lang="en-US" b="1" dirty="0">
                <a:solidFill>
                  <a:schemeClr val="bg1"/>
                </a:solidFill>
                <a:latin typeface="+mj-lt"/>
                <a:cs typeface="Calibri"/>
              </a:rPr>
              <a:t>meaningful</a:t>
            </a:r>
            <a:r>
              <a:rPr lang="en-US" dirty="0">
                <a:solidFill>
                  <a:schemeClr val="bg1"/>
                </a:solidFill>
                <a:latin typeface="+mj-lt"/>
                <a:cs typeface="Calibri"/>
              </a:rPr>
              <a:t> clusters</a:t>
            </a:r>
          </a:p>
          <a:p>
            <a:pPr eaLnBrk="1" hangingPunct="1"/>
            <a:r>
              <a:rPr lang="en-US" dirty="0">
                <a:solidFill>
                  <a:schemeClr val="bg1"/>
                </a:solidFill>
                <a:latin typeface="+mj-lt"/>
                <a:cs typeface="Calibri"/>
              </a:rPr>
              <a:t>We usually use a few methods to verify the accuracy of our conclusions.</a:t>
            </a:r>
          </a:p>
          <a:p>
            <a:r>
              <a:rPr lang="en-US" dirty="0">
                <a:solidFill>
                  <a:schemeClr val="bg1"/>
                </a:solidFill>
                <a:latin typeface="+mj-lt"/>
                <a:cs typeface="Calibri"/>
              </a:rPr>
              <a:t>Be wary of chance results; data may not have definitive “real” clusters- Texas sharpshooter fallacy</a:t>
            </a:r>
            <a:endParaRPr lang="en-US" i="1" dirty="0">
              <a:solidFill>
                <a:schemeClr val="bg1"/>
              </a:solidFill>
              <a:latin typeface="+mj-lt"/>
              <a:cs typeface="Calibri"/>
            </a:endParaRPr>
          </a:p>
        </p:txBody>
      </p:sp>
      <p:sp>
        <p:nvSpPr>
          <p:cNvPr id="86017" name="Title 4"/>
          <p:cNvSpPr>
            <a:spLocks noGrp="1"/>
          </p:cNvSpPr>
          <p:nvPr>
            <p:ph type="title"/>
          </p:nvPr>
        </p:nvSpPr>
        <p:spPr/>
        <p:txBody>
          <a:bodyPr/>
          <a:lstStyle/>
          <a:p>
            <a:pPr eaLnBrk="1" hangingPunct="1"/>
            <a:r>
              <a:rPr lang="en-US" dirty="0">
                <a:latin typeface="Calibri"/>
                <a:cs typeface="Calibri"/>
              </a:rPr>
              <a:t>Summary</a:t>
            </a:r>
          </a:p>
        </p:txBody>
      </p:sp>
      <p:pic>
        <p:nvPicPr>
          <p:cNvPr id="6" name="Content Placeholder 5" descr="A group of people riding on the back of a horse drawn carriage&#10;&#10;Description automatically generated">
            <a:extLst>
              <a:ext uri="{FF2B5EF4-FFF2-40B4-BE49-F238E27FC236}">
                <a16:creationId xmlns:a16="http://schemas.microsoft.com/office/drawing/2014/main" id="{0F8A8EBB-2E88-D64F-BD94-8625BCC54546}"/>
              </a:ext>
            </a:extLst>
          </p:cNvPr>
          <p:cNvPicPr>
            <a:picLocks noGrp="1" noChangeAspect="1"/>
          </p:cNvPicPr>
          <p:nvPr>
            <p:ph sz="half" idx="13"/>
          </p:nvPr>
        </p:nvPicPr>
        <p:blipFill>
          <a:blip r:embed="rId3"/>
          <a:stretch>
            <a:fillRect/>
          </a:stretch>
        </p:blipFill>
        <p:spPr>
          <a:xfrm>
            <a:off x="6952007" y="1397000"/>
            <a:ext cx="4401791" cy="4401791"/>
          </a:xfrm>
          <a:prstGeom prst="rect">
            <a:avLst/>
          </a:prstGeom>
        </p:spPr>
      </p:pic>
    </p:spTree>
    <p:extLst>
      <p:ext uri="{BB962C8B-B14F-4D97-AF65-F5344CB8AC3E}">
        <p14:creationId xmlns:p14="http://schemas.microsoft.com/office/powerpoint/2010/main" val="404093379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4B2BD1-BA85-2548-929C-9FBD02DCDFD4}"/>
              </a:ext>
            </a:extLst>
          </p:cNvPr>
          <p:cNvSpPr>
            <a:spLocks noGrp="1"/>
          </p:cNvSpPr>
          <p:nvPr>
            <p:ph type="title"/>
          </p:nvPr>
        </p:nvSpPr>
        <p:spPr/>
        <p:txBody>
          <a:bodyPr/>
          <a:lstStyle/>
          <a:p>
            <a:r>
              <a:rPr lang="en-US" dirty="0"/>
              <a:t>Learning objectives</a:t>
            </a:r>
          </a:p>
        </p:txBody>
      </p:sp>
      <p:sp>
        <p:nvSpPr>
          <p:cNvPr id="3" name="Content Placeholder 2">
            <a:extLst>
              <a:ext uri="{FF2B5EF4-FFF2-40B4-BE49-F238E27FC236}">
                <a16:creationId xmlns:a16="http://schemas.microsoft.com/office/drawing/2014/main" id="{555CA7D8-14EF-3A46-ACF0-057A6382D40F}"/>
              </a:ext>
            </a:extLst>
          </p:cNvPr>
          <p:cNvSpPr>
            <a:spLocks noGrp="1"/>
          </p:cNvSpPr>
          <p:nvPr>
            <p:ph type="body" sz="quarter" idx="10"/>
          </p:nvPr>
        </p:nvSpPr>
        <p:spPr>
          <a:xfrm>
            <a:off x="407988" y="1544003"/>
            <a:ext cx="10944225" cy="4500562"/>
          </a:xfrm>
        </p:spPr>
        <p:txBody>
          <a:bodyPr/>
          <a:lstStyle/>
          <a:p>
            <a:pPr marL="457200" indent="-457200" algn="l">
              <a:buFont typeface="+mj-lt"/>
              <a:buAutoNum type="arabicPeriod"/>
            </a:pPr>
            <a:r>
              <a:rPr lang="en-US" sz="2400" dirty="0">
                <a:solidFill>
                  <a:schemeClr val="bg1"/>
                </a:solidFill>
              </a:rPr>
              <a:t>What is the difference between supervised and unsupervised learning?</a:t>
            </a:r>
          </a:p>
          <a:p>
            <a:pPr marL="457200" indent="-457200" algn="l">
              <a:buFont typeface="+mj-lt"/>
              <a:buAutoNum type="arabicPeriod"/>
            </a:pPr>
            <a:r>
              <a:rPr lang="en-US" sz="2400" dirty="0">
                <a:solidFill>
                  <a:schemeClr val="bg1"/>
                </a:solidFill>
              </a:rPr>
              <a:t>What is the main objective of clustering?</a:t>
            </a:r>
          </a:p>
          <a:p>
            <a:pPr marL="457200" indent="-457200" algn="l">
              <a:buFont typeface="+mj-lt"/>
              <a:buAutoNum type="arabicPeriod"/>
            </a:pPr>
            <a:r>
              <a:rPr lang="en-US" sz="2400" dirty="0">
                <a:solidFill>
                  <a:schemeClr val="bg1"/>
                </a:solidFill>
              </a:rPr>
              <a:t>How does K-Means algorithm work?</a:t>
            </a:r>
          </a:p>
          <a:p>
            <a:pPr marL="629775" lvl="1" indent="-457200">
              <a:buFont typeface="Arial" panose="020B0604020202020204" pitchFamily="34" charset="0"/>
              <a:buChar char="•"/>
            </a:pPr>
            <a:r>
              <a:rPr lang="en-US" sz="1800" dirty="0">
                <a:solidFill>
                  <a:schemeClr val="bg1"/>
                </a:solidFill>
              </a:rPr>
              <a:t>Objective</a:t>
            </a:r>
          </a:p>
          <a:p>
            <a:pPr marL="629775" lvl="1" indent="-457200">
              <a:buFont typeface="Arial" panose="020B0604020202020204" pitchFamily="34" charset="0"/>
              <a:buChar char="•"/>
            </a:pPr>
            <a:r>
              <a:rPr lang="en-US" sz="1800" dirty="0"/>
              <a:t>Inputs</a:t>
            </a:r>
          </a:p>
          <a:p>
            <a:pPr marL="629775" lvl="1" indent="-457200">
              <a:buFont typeface="Arial" panose="020B0604020202020204" pitchFamily="34" charset="0"/>
              <a:buChar char="•"/>
            </a:pPr>
            <a:r>
              <a:rPr lang="en-US" sz="1800" dirty="0"/>
              <a:t>Outputs</a:t>
            </a:r>
          </a:p>
          <a:p>
            <a:pPr marL="514350" indent="-514350" algn="l">
              <a:buFont typeface="+mj-lt"/>
              <a:buAutoNum type="arabicPeriod"/>
            </a:pPr>
            <a:r>
              <a:rPr lang="en-US" sz="2400" dirty="0">
                <a:solidFill>
                  <a:schemeClr val="bg1"/>
                </a:solidFill>
              </a:rPr>
              <a:t>How do we determine how many clusters we have in the data?</a:t>
            </a:r>
          </a:p>
          <a:p>
            <a:pPr marL="686925" lvl="1" indent="-514350">
              <a:buFont typeface="Arial" panose="020B0604020202020204" pitchFamily="34" charset="0"/>
              <a:buChar char="•"/>
            </a:pPr>
            <a:r>
              <a:rPr lang="en-US" sz="1800" dirty="0">
                <a:solidFill>
                  <a:schemeClr val="bg1"/>
                </a:solidFill>
              </a:rPr>
              <a:t>Elbow chart</a:t>
            </a:r>
          </a:p>
          <a:p>
            <a:pPr marL="686925" lvl="1" indent="-514350">
              <a:buFont typeface="Arial" panose="020B0604020202020204" pitchFamily="34" charset="0"/>
              <a:buChar char="•"/>
            </a:pPr>
            <a:r>
              <a:rPr lang="en-US" sz="1800" dirty="0"/>
              <a:t>PCA visualization</a:t>
            </a:r>
          </a:p>
          <a:p>
            <a:pPr marL="686925" lvl="1" indent="-514350">
              <a:buFont typeface="Arial" panose="020B0604020202020204" pitchFamily="34" charset="0"/>
              <a:buChar char="•"/>
            </a:pPr>
            <a:r>
              <a:rPr lang="en-US" sz="1800" dirty="0"/>
              <a:t>Comparing clustering results with different clusters</a:t>
            </a:r>
          </a:p>
          <a:p>
            <a:pPr marL="686925" lvl="1" indent="-514350">
              <a:buFont typeface="Arial" panose="020B0604020202020204" pitchFamily="34" charset="0"/>
              <a:buChar char="•"/>
            </a:pPr>
            <a:r>
              <a:rPr lang="en-US" sz="1800" dirty="0"/>
              <a:t>Silhouette analysis</a:t>
            </a:r>
            <a:endParaRPr lang="en-US" sz="1800" dirty="0">
              <a:solidFill>
                <a:schemeClr val="bg1"/>
              </a:solidFill>
            </a:endParaRPr>
          </a:p>
          <a:p>
            <a:pPr marL="457200" indent="-457200" algn="l">
              <a:buFont typeface="+mj-lt"/>
              <a:buAutoNum type="arabicPeriod"/>
            </a:pPr>
            <a:endParaRPr lang="en-US" sz="2400" dirty="0">
              <a:solidFill>
                <a:schemeClr val="bg1"/>
              </a:solidFill>
            </a:endParaRPr>
          </a:p>
        </p:txBody>
      </p:sp>
      <p:sp>
        <p:nvSpPr>
          <p:cNvPr id="4" name="Text Placeholder 3">
            <a:extLst>
              <a:ext uri="{FF2B5EF4-FFF2-40B4-BE49-F238E27FC236}">
                <a16:creationId xmlns:a16="http://schemas.microsoft.com/office/drawing/2014/main" id="{BF50364D-21A7-BE43-97C2-57C0C4A0EF34}"/>
              </a:ext>
            </a:extLst>
          </p:cNvPr>
          <p:cNvSpPr>
            <a:spLocks noGrp="1"/>
          </p:cNvSpPr>
          <p:nvPr>
            <p:ph type="body" idx="12"/>
          </p:nvPr>
        </p:nvSpPr>
        <p:spPr/>
        <p:txBody>
          <a:bodyPr/>
          <a:lstStyle/>
          <a:p>
            <a:r>
              <a:rPr lang="en-US" dirty="0"/>
              <a:t>Conclusions</a:t>
            </a:r>
          </a:p>
        </p:txBody>
      </p:sp>
    </p:spTree>
    <p:extLst>
      <p:ext uri="{BB962C8B-B14F-4D97-AF65-F5344CB8AC3E}">
        <p14:creationId xmlns:p14="http://schemas.microsoft.com/office/powerpoint/2010/main" val="341226129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Content Placeholder 2"/>
          <p:cNvSpPr>
            <a:spLocks noGrp="1"/>
          </p:cNvSpPr>
          <p:nvPr>
            <p:ph idx="1"/>
          </p:nvPr>
        </p:nvSpPr>
        <p:spPr/>
        <p:txBody>
          <a:bodyPr>
            <a:normAutofit/>
          </a:bodyPr>
          <a:lstStyle/>
          <a:p>
            <a:r>
              <a:rPr lang="en-US" sz="2200" dirty="0">
                <a:solidFill>
                  <a:schemeClr val="bg1"/>
                </a:solidFill>
                <a:latin typeface="+mj-lt"/>
                <a:cs typeface="Calibri"/>
              </a:rPr>
              <a:t>Results are sensitive to outliers (why?)</a:t>
            </a:r>
          </a:p>
          <a:p>
            <a:pPr lvl="1"/>
            <a:r>
              <a:rPr lang="en-US" sz="1700" dirty="0">
                <a:latin typeface="+mj-lt"/>
                <a:cs typeface="Calibri"/>
              </a:rPr>
              <a:t>How to resolve this?	</a:t>
            </a:r>
          </a:p>
          <a:p>
            <a:pPr lvl="2"/>
            <a:r>
              <a:rPr lang="en-US" sz="1500" dirty="0">
                <a:latin typeface="+mj-lt"/>
                <a:cs typeface="Calibri"/>
              </a:rPr>
              <a:t>Use different distance measures such as absolute error</a:t>
            </a:r>
          </a:p>
          <a:p>
            <a:pPr lvl="2"/>
            <a:r>
              <a:rPr lang="en-US" sz="1500" dirty="0">
                <a:latin typeface="+mj-lt"/>
                <a:cs typeface="Calibri"/>
              </a:rPr>
              <a:t>Use the median of observations instead of average.</a:t>
            </a:r>
          </a:p>
          <a:p>
            <a:pPr lvl="2"/>
            <a:r>
              <a:rPr lang="en-US" sz="1500" dirty="0">
                <a:latin typeface="+mj-lt"/>
                <a:cs typeface="Calibri"/>
              </a:rPr>
              <a:t>Use K-Medoids (next)</a:t>
            </a:r>
          </a:p>
          <a:p>
            <a:r>
              <a:rPr lang="en-US" sz="2200" dirty="0">
                <a:solidFill>
                  <a:schemeClr val="bg1"/>
                </a:solidFill>
                <a:latin typeface="+mj-lt"/>
                <a:cs typeface="Calibri"/>
              </a:rPr>
              <a:t>K is fixed in advance</a:t>
            </a:r>
          </a:p>
          <a:p>
            <a:pPr lvl="1"/>
            <a:r>
              <a:rPr lang="en-US" sz="1700" dirty="0">
                <a:latin typeface="+mj-lt"/>
                <a:cs typeface="Calibri"/>
              </a:rPr>
              <a:t>Use elbow charts and see when there is no improvement</a:t>
            </a:r>
          </a:p>
          <a:p>
            <a:r>
              <a:rPr lang="en-US" sz="2200" dirty="0">
                <a:solidFill>
                  <a:schemeClr val="bg1"/>
                </a:solidFill>
                <a:latin typeface="+mj-lt"/>
                <a:cs typeface="Calibri"/>
              </a:rPr>
              <a:t>The algorithm may end up in a local optimal</a:t>
            </a:r>
          </a:p>
          <a:p>
            <a:pPr lvl="1"/>
            <a:r>
              <a:rPr lang="en-US" sz="1700" dirty="0">
                <a:latin typeface="+mj-lt"/>
                <a:cs typeface="Calibri"/>
              </a:rPr>
              <a:t>Re-start with different initial clusters and see if there is a big difference</a:t>
            </a:r>
          </a:p>
          <a:p>
            <a:r>
              <a:rPr lang="en-US" sz="2200" dirty="0">
                <a:solidFill>
                  <a:schemeClr val="bg1"/>
                </a:solidFill>
                <a:latin typeface="+mj-lt"/>
                <a:cs typeface="Calibri"/>
              </a:rPr>
              <a:t>The clusters are expected to be of similar size	</a:t>
            </a:r>
          </a:p>
          <a:p>
            <a:pPr lvl="1"/>
            <a:r>
              <a:rPr lang="en-US" sz="1700" dirty="0">
                <a:latin typeface="+mj-lt"/>
                <a:cs typeface="Calibri"/>
              </a:rPr>
              <a:t>Use other methods to verify the results (next)</a:t>
            </a:r>
          </a:p>
          <a:p>
            <a:endParaRPr lang="en-US" sz="2200" dirty="0">
              <a:solidFill>
                <a:schemeClr val="bg1"/>
              </a:solidFill>
              <a:latin typeface="+mj-lt"/>
              <a:cs typeface="Calibri"/>
            </a:endParaRPr>
          </a:p>
          <a:p>
            <a:pPr marL="0" indent="0"/>
            <a:endParaRPr lang="en-US" dirty="0">
              <a:solidFill>
                <a:schemeClr val="bg1"/>
              </a:solidFill>
              <a:latin typeface="+mj-lt"/>
              <a:cs typeface="Calibri"/>
            </a:endParaRPr>
          </a:p>
        </p:txBody>
      </p:sp>
      <p:sp>
        <p:nvSpPr>
          <p:cNvPr id="77825" name="Title 1"/>
          <p:cNvSpPr>
            <a:spLocks noGrp="1"/>
          </p:cNvSpPr>
          <p:nvPr>
            <p:ph type="title"/>
          </p:nvPr>
        </p:nvSpPr>
        <p:spPr/>
        <p:txBody>
          <a:bodyPr>
            <a:noAutofit/>
          </a:bodyPr>
          <a:lstStyle/>
          <a:p>
            <a:pPr eaLnBrk="1" hangingPunct="1"/>
            <a:r>
              <a:rPr lang="en-US" dirty="0">
                <a:latin typeface="Arial" panose="020B0604020202020204" pitchFamily="34" charset="0"/>
                <a:cs typeface="Arial" panose="020B0604020202020204" pitchFamily="34" charset="0"/>
              </a:rPr>
              <a:t>K-means Algorithm: Issues</a:t>
            </a:r>
          </a:p>
        </p:txBody>
      </p:sp>
    </p:spTree>
    <p:extLst>
      <p:ext uri="{BB962C8B-B14F-4D97-AF65-F5344CB8AC3E}">
        <p14:creationId xmlns:p14="http://schemas.microsoft.com/office/powerpoint/2010/main" val="16749856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Course contents</a:t>
            </a:r>
          </a:p>
        </p:txBody>
      </p:sp>
      <p:graphicFrame>
        <p:nvGraphicFramePr>
          <p:cNvPr id="7" name="Diagram 6">
            <a:extLst>
              <a:ext uri="{FF2B5EF4-FFF2-40B4-BE49-F238E27FC236}">
                <a16:creationId xmlns:a16="http://schemas.microsoft.com/office/drawing/2014/main" id="{BC42E8A6-2708-3248-BBF4-A5C899D5058F}"/>
              </a:ext>
            </a:extLst>
          </p:cNvPr>
          <p:cNvGraphicFramePr/>
          <p:nvPr>
            <p:extLst>
              <p:ext uri="{D42A27DB-BD31-4B8C-83A1-F6EECF244321}">
                <p14:modId xmlns:p14="http://schemas.microsoft.com/office/powerpoint/2010/main" val="2178941571"/>
              </p:ext>
            </p:extLst>
          </p:nvPr>
        </p:nvGraphicFramePr>
        <p:xfrm>
          <a:off x="409574" y="1178719"/>
          <a:ext cx="10944225" cy="47434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436640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noAutofit/>
          </a:bodyPr>
          <a:lstStyle/>
          <a:p>
            <a:r>
              <a:rPr lang="en-US" dirty="0"/>
              <a:t>Lectures and assignments</a:t>
            </a:r>
          </a:p>
        </p:txBody>
      </p:sp>
      <p:graphicFrame>
        <p:nvGraphicFramePr>
          <p:cNvPr id="11" name="Content Placeholder 2">
            <a:extLst>
              <a:ext uri="{FF2B5EF4-FFF2-40B4-BE49-F238E27FC236}">
                <a16:creationId xmlns:a16="http://schemas.microsoft.com/office/drawing/2014/main" id="{ADE72EDC-A270-48D1-8B8F-211F8E742CA7}"/>
              </a:ext>
            </a:extLst>
          </p:cNvPr>
          <p:cNvGraphicFramePr/>
          <p:nvPr>
            <p:extLst>
              <p:ext uri="{D42A27DB-BD31-4B8C-83A1-F6EECF244321}">
                <p14:modId xmlns:p14="http://schemas.microsoft.com/office/powerpoint/2010/main" val="3923945588"/>
              </p:ext>
            </p:extLst>
          </p:nvPr>
        </p:nvGraphicFramePr>
        <p:xfrm>
          <a:off x="441195" y="1132215"/>
          <a:ext cx="10912604" cy="47496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520313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noAutofit/>
          </a:bodyPr>
          <a:lstStyle/>
          <a:p>
            <a:r>
              <a:rPr lang="en-US" dirty="0"/>
              <a:t>How to get the most from this class</a:t>
            </a:r>
          </a:p>
        </p:txBody>
      </p:sp>
      <p:graphicFrame>
        <p:nvGraphicFramePr>
          <p:cNvPr id="11" name="Content Placeholder 2">
            <a:extLst>
              <a:ext uri="{FF2B5EF4-FFF2-40B4-BE49-F238E27FC236}">
                <a16:creationId xmlns:a16="http://schemas.microsoft.com/office/drawing/2014/main" id="{ADE72EDC-A270-48D1-8B8F-211F8E742CA7}"/>
              </a:ext>
            </a:extLst>
          </p:cNvPr>
          <p:cNvGraphicFramePr/>
          <p:nvPr>
            <p:extLst>
              <p:ext uri="{D42A27DB-BD31-4B8C-83A1-F6EECF244321}">
                <p14:modId xmlns:p14="http://schemas.microsoft.com/office/powerpoint/2010/main" val="2774133189"/>
              </p:ext>
            </p:extLst>
          </p:nvPr>
        </p:nvGraphicFramePr>
        <p:xfrm>
          <a:off x="441195" y="1132215"/>
          <a:ext cx="10912604" cy="47496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a:extLst>
              <a:ext uri="{FF2B5EF4-FFF2-40B4-BE49-F238E27FC236}">
                <a16:creationId xmlns:a16="http://schemas.microsoft.com/office/drawing/2014/main" id="{2C50A2FF-123E-244C-BB7A-1838D5C2D939}"/>
              </a:ext>
            </a:extLst>
          </p:cNvPr>
          <p:cNvSpPr txBox="1"/>
          <p:nvPr/>
        </p:nvSpPr>
        <p:spPr>
          <a:xfrm>
            <a:off x="6278880" y="1310640"/>
            <a:ext cx="5356860" cy="514738"/>
          </a:xfrm>
          <a:prstGeom prst="rect">
            <a:avLst/>
          </a:prstGeom>
          <a:noFill/>
        </p:spPr>
        <p:txBody>
          <a:bodyPr wrap="square" lIns="72000" tIns="72000" rIns="72000" bIns="72000" rtlCol="0">
            <a:spAutoFit/>
          </a:bodyPr>
          <a:lstStyle/>
          <a:p>
            <a:pPr marL="285750" indent="-285750" algn="l">
              <a:buFont typeface="Arial" panose="020B0604020202020204" pitchFamily="34" charset="0"/>
              <a:buChar char="•"/>
            </a:pPr>
            <a:r>
              <a:rPr lang="en-US" sz="1200" dirty="0"/>
              <a:t>Make sure you can answer all questions at the end of each session</a:t>
            </a:r>
          </a:p>
          <a:p>
            <a:pPr marL="285750" indent="-285750" algn="l">
              <a:buFont typeface="Arial" panose="020B0604020202020204" pitchFamily="34" charset="0"/>
              <a:buChar char="•"/>
            </a:pPr>
            <a:r>
              <a:rPr lang="en-US" sz="1200" dirty="0"/>
              <a:t>Ask at the end of session if not</a:t>
            </a:r>
          </a:p>
        </p:txBody>
      </p:sp>
    </p:spTree>
    <p:extLst>
      <p:ext uri="{BB962C8B-B14F-4D97-AF65-F5344CB8AC3E}">
        <p14:creationId xmlns:p14="http://schemas.microsoft.com/office/powerpoint/2010/main" val="34235973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noAutofit/>
          </a:bodyPr>
          <a:lstStyle/>
          <a:p>
            <a:r>
              <a:rPr lang="en-US" dirty="0"/>
              <a:t>How to get the most from this class</a:t>
            </a:r>
          </a:p>
        </p:txBody>
      </p:sp>
      <p:graphicFrame>
        <p:nvGraphicFramePr>
          <p:cNvPr id="8" name="Diagram 7">
            <a:extLst>
              <a:ext uri="{FF2B5EF4-FFF2-40B4-BE49-F238E27FC236}">
                <a16:creationId xmlns:a16="http://schemas.microsoft.com/office/drawing/2014/main" id="{E0E1D933-916B-084E-98C2-CEF3DFAD63BF}"/>
              </a:ext>
            </a:extLst>
          </p:cNvPr>
          <p:cNvGraphicFramePr/>
          <p:nvPr>
            <p:extLst>
              <p:ext uri="{D42A27DB-BD31-4B8C-83A1-F6EECF244321}">
                <p14:modId xmlns:p14="http://schemas.microsoft.com/office/powerpoint/2010/main" val="2923725962"/>
              </p:ext>
            </p:extLst>
          </p:nvPr>
        </p:nvGraphicFramePr>
        <p:xfrm>
          <a:off x="556260" y="1046798"/>
          <a:ext cx="10944225" cy="45005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a:extLst>
              <a:ext uri="{FF2B5EF4-FFF2-40B4-BE49-F238E27FC236}">
                <a16:creationId xmlns:a16="http://schemas.microsoft.com/office/drawing/2014/main" id="{2C50A2FF-123E-244C-BB7A-1838D5C2D939}"/>
              </a:ext>
            </a:extLst>
          </p:cNvPr>
          <p:cNvSpPr txBox="1"/>
          <p:nvPr/>
        </p:nvSpPr>
        <p:spPr>
          <a:xfrm>
            <a:off x="6278880" y="1310640"/>
            <a:ext cx="5356860" cy="514738"/>
          </a:xfrm>
          <a:prstGeom prst="rect">
            <a:avLst/>
          </a:prstGeom>
          <a:noFill/>
        </p:spPr>
        <p:txBody>
          <a:bodyPr wrap="square" lIns="72000" tIns="72000" rIns="72000" bIns="72000" rtlCol="0">
            <a:spAutoFit/>
          </a:bodyPr>
          <a:lstStyle/>
          <a:p>
            <a:pPr marL="285750" indent="-285750" algn="l">
              <a:buFont typeface="Arial" panose="020B0604020202020204" pitchFamily="34" charset="0"/>
              <a:buChar char="•"/>
            </a:pPr>
            <a:r>
              <a:rPr lang="en-US" sz="1200" dirty="0"/>
              <a:t>Make sure you can answer all questions at the end of each session</a:t>
            </a:r>
          </a:p>
          <a:p>
            <a:pPr marL="285750" indent="-285750" algn="l">
              <a:buFont typeface="Arial" panose="020B0604020202020204" pitchFamily="34" charset="0"/>
              <a:buChar char="•"/>
            </a:pPr>
            <a:r>
              <a:rPr lang="en-US" sz="1200" dirty="0"/>
              <a:t>Ask at the end of session if not</a:t>
            </a:r>
          </a:p>
        </p:txBody>
      </p:sp>
    </p:spTree>
    <p:extLst>
      <p:ext uri="{BB962C8B-B14F-4D97-AF65-F5344CB8AC3E}">
        <p14:creationId xmlns:p14="http://schemas.microsoft.com/office/powerpoint/2010/main" val="11676446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noAutofit/>
          </a:bodyPr>
          <a:lstStyle/>
          <a:p>
            <a:r>
              <a:rPr lang="en-US" dirty="0"/>
              <a:t>Assignments</a:t>
            </a:r>
          </a:p>
        </p:txBody>
      </p:sp>
      <p:graphicFrame>
        <p:nvGraphicFramePr>
          <p:cNvPr id="11" name="Content Placeholder 2">
            <a:extLst>
              <a:ext uri="{FF2B5EF4-FFF2-40B4-BE49-F238E27FC236}">
                <a16:creationId xmlns:a16="http://schemas.microsoft.com/office/drawing/2014/main" id="{ADE72EDC-A270-48D1-8B8F-211F8E742CA7}"/>
              </a:ext>
            </a:extLst>
          </p:cNvPr>
          <p:cNvGraphicFramePr/>
          <p:nvPr>
            <p:extLst>
              <p:ext uri="{D42A27DB-BD31-4B8C-83A1-F6EECF244321}">
                <p14:modId xmlns:p14="http://schemas.microsoft.com/office/powerpoint/2010/main" val="2456174328"/>
              </p:ext>
            </p:extLst>
          </p:nvPr>
        </p:nvGraphicFramePr>
        <p:xfrm>
          <a:off x="441195" y="1132215"/>
          <a:ext cx="10912604" cy="47496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650961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XpkzKxNrnf6og.ZTc1CD6w"/>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7zWrDdIkLLBxFBXsF5K8HQ"/>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AuNYD24tgMSnXFBRaK5mIA"/>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1UBYN18I2CXWIXHwFOXSg"/>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jKScV6WSfGBTKqUX0cH3Ng"/>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XpkzKxNrnf6og.ZTc1CD6w"/>
</p:tagLst>
</file>

<file path=ppt/theme/theme1.xml><?xml version="1.0" encoding="utf-8"?>
<a:theme xmlns:a="http://schemas.openxmlformats.org/drawingml/2006/main" name="Office Theme">
  <a:themeElements>
    <a:clrScheme name="LBS PPT 2019 v11">
      <a:dk1>
        <a:srgbClr val="001E61"/>
      </a:dk1>
      <a:lt1>
        <a:srgbClr val="FFFFFF"/>
      </a:lt1>
      <a:dk2>
        <a:srgbClr val="001440"/>
      </a:dk2>
      <a:lt2>
        <a:srgbClr val="EBE8E5"/>
      </a:lt2>
      <a:accent1>
        <a:srgbClr val="1A2B53"/>
      </a:accent1>
      <a:accent2>
        <a:srgbClr val="D1D0D2"/>
      </a:accent2>
      <a:accent3>
        <a:srgbClr val="7F8EB0"/>
      </a:accent3>
      <a:accent4>
        <a:srgbClr val="D7D2CB"/>
      </a:accent4>
      <a:accent5>
        <a:srgbClr val="D7D2CB"/>
      </a:accent5>
      <a:accent6>
        <a:srgbClr val="D6D2CB"/>
      </a:accent6>
      <a:hlink>
        <a:srgbClr val="192B53"/>
      </a:hlink>
      <a:folHlink>
        <a:srgbClr val="7F8EA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a:solidFill>
            <a:schemeClr val="tx1"/>
          </a:solidFill>
        </a:ln>
      </a:spPr>
      <a:bodyPr lIns="72000" tIns="72000" rIns="72000" bIns="72000" rtlCol="0" anchor="ctr"/>
      <a:lstStyle>
        <a:defPPr algn="ctr">
          <a:defRPr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72000" tIns="72000" rIns="72000" bIns="72000" rtlCol="0">
        <a:spAutoFit/>
      </a:bodyPr>
      <a:lstStyle>
        <a:defPPr algn="l">
          <a:defRPr dirty="0" err="1" smtClean="0"/>
        </a:defPPr>
      </a:lstStyle>
    </a:txDef>
  </a:objectDefaults>
  <a:extraClrSchemeLst/>
  <a:extLst>
    <a:ext uri="{05A4C25C-085E-4340-85A3-A5531E510DB2}">
      <thm15:themeFamily xmlns:thm15="http://schemas.microsoft.com/office/thememl/2012/main" name="1 clustering_new" id="{A4C4A8F9-2A29-D343-9584-BACF60566A33}" vid="{BE51E375-8F7F-D34F-AD3A-70786C92594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LBS PPT 2019 v11">
    <a:dk1>
      <a:srgbClr val="001E61"/>
    </a:dk1>
    <a:lt1>
      <a:srgbClr val="FFFFFF"/>
    </a:lt1>
    <a:dk2>
      <a:srgbClr val="001440"/>
    </a:dk2>
    <a:lt2>
      <a:srgbClr val="EBE8E5"/>
    </a:lt2>
    <a:accent1>
      <a:srgbClr val="1A2B53"/>
    </a:accent1>
    <a:accent2>
      <a:srgbClr val="D1D0D2"/>
    </a:accent2>
    <a:accent3>
      <a:srgbClr val="7F8EB0"/>
    </a:accent3>
    <a:accent4>
      <a:srgbClr val="D7D2CB"/>
    </a:accent4>
    <a:accent5>
      <a:srgbClr val="D7D2CB"/>
    </a:accent5>
    <a:accent6>
      <a:srgbClr val="D6D2CB"/>
    </a:accent6>
    <a:hlink>
      <a:srgbClr val="192B53"/>
    </a:hlink>
    <a:folHlink>
      <a:srgbClr val="7F8EAF"/>
    </a:folHlink>
  </a:clrScheme>
</a:themeOverride>
</file>

<file path=ppt/theme/themeOverride2.xml><?xml version="1.0" encoding="utf-8"?>
<a:themeOverride xmlns:a="http://schemas.openxmlformats.org/drawingml/2006/main">
  <a:clrScheme name="LBS PPT 2019 v11">
    <a:dk1>
      <a:srgbClr val="001E61"/>
    </a:dk1>
    <a:lt1>
      <a:srgbClr val="FFFFFF"/>
    </a:lt1>
    <a:dk2>
      <a:srgbClr val="001440"/>
    </a:dk2>
    <a:lt2>
      <a:srgbClr val="EBE8E5"/>
    </a:lt2>
    <a:accent1>
      <a:srgbClr val="1A2B53"/>
    </a:accent1>
    <a:accent2>
      <a:srgbClr val="D1D0D2"/>
    </a:accent2>
    <a:accent3>
      <a:srgbClr val="7F8EB0"/>
    </a:accent3>
    <a:accent4>
      <a:srgbClr val="D7D2CB"/>
    </a:accent4>
    <a:accent5>
      <a:srgbClr val="D7D2CB"/>
    </a:accent5>
    <a:accent6>
      <a:srgbClr val="D6D2CB"/>
    </a:accent6>
    <a:hlink>
      <a:srgbClr val="192B53"/>
    </a:hlink>
    <a:folHlink>
      <a:srgbClr val="7F8EAF"/>
    </a:folHlink>
  </a:clrScheme>
</a:themeOverride>
</file>

<file path=docProps/app.xml><?xml version="1.0" encoding="utf-8"?>
<Properties xmlns="http://schemas.openxmlformats.org/officeDocument/2006/extended-properties" xmlns:vt="http://schemas.openxmlformats.org/officeDocument/2006/docPropsVTypes">
  <Template>Office Theme</Template>
  <TotalTime>619</TotalTime>
  <Words>3188</Words>
  <Application>Microsoft Office PowerPoint</Application>
  <PresentationFormat>Widescreen</PresentationFormat>
  <Paragraphs>379</Paragraphs>
  <Slides>47</Slides>
  <Notes>28</Notes>
  <HiddenSlides>1</HiddenSlides>
  <MMClips>4</MMClips>
  <ScaleCrop>false</ScaleCrop>
  <HeadingPairs>
    <vt:vector size="4" baseType="variant">
      <vt:variant>
        <vt:lpstr>Theme</vt:lpstr>
      </vt:variant>
      <vt:variant>
        <vt:i4>1</vt:i4>
      </vt:variant>
      <vt:variant>
        <vt:lpstr>Slide Titles</vt:lpstr>
      </vt:variant>
      <vt:variant>
        <vt:i4>47</vt:i4>
      </vt:variant>
    </vt:vector>
  </HeadingPairs>
  <TitlesOfParts>
    <vt:vector size="48" baseType="lpstr">
      <vt:lpstr>Office Theme</vt:lpstr>
      <vt:lpstr>Cluster Analysis</vt:lpstr>
      <vt:lpstr>Data Science</vt:lpstr>
      <vt:lpstr>Lectures and assignments</vt:lpstr>
      <vt:lpstr>PowerPoint Presentation</vt:lpstr>
      <vt:lpstr>Course contents</vt:lpstr>
      <vt:lpstr>Lectures and assignments</vt:lpstr>
      <vt:lpstr>How to get the most from this class</vt:lpstr>
      <vt:lpstr>How to get the most from this class</vt:lpstr>
      <vt:lpstr>Assignments</vt:lpstr>
      <vt:lpstr>Assumed prior knowledge</vt:lpstr>
      <vt:lpstr>Today’s agenda</vt:lpstr>
      <vt:lpstr>PowerPoint Presentation</vt:lpstr>
      <vt:lpstr>Unsupervised Learning</vt:lpstr>
      <vt:lpstr>Motivation</vt:lpstr>
      <vt:lpstr>Clustering</vt:lpstr>
      <vt:lpstr>Motivation</vt:lpstr>
      <vt:lpstr>Whisky analytics</vt:lpstr>
      <vt:lpstr>Whisky analytics</vt:lpstr>
      <vt:lpstr>Clustering algorithms</vt:lpstr>
      <vt:lpstr>K-Means Clustering</vt:lpstr>
      <vt:lpstr>K-Means Clustering</vt:lpstr>
      <vt:lpstr>Optimization formulation</vt:lpstr>
      <vt:lpstr>K-Means Clustering</vt:lpstr>
      <vt:lpstr>K-Means Clustering Algorithm</vt:lpstr>
      <vt:lpstr>K-Means Clustering Algorithm</vt:lpstr>
      <vt:lpstr>PowerPoint Presentation</vt:lpstr>
      <vt:lpstr>Example</vt:lpstr>
      <vt:lpstr>Example: Whisky Data</vt:lpstr>
      <vt:lpstr>Example: Whisky Data</vt:lpstr>
      <vt:lpstr>Example: Whisky Data</vt:lpstr>
      <vt:lpstr>Example: Whisky Data</vt:lpstr>
      <vt:lpstr>Validating Clusters: Interpretation</vt:lpstr>
      <vt:lpstr>Visualizing clusters: Summary</vt:lpstr>
      <vt:lpstr>Determining the number of clusters</vt:lpstr>
      <vt:lpstr>Number of clusters: Elbow plot</vt:lpstr>
      <vt:lpstr>Visualizing clusters</vt:lpstr>
      <vt:lpstr>Silhouette Analysis</vt:lpstr>
      <vt:lpstr>Silhouette Analysis</vt:lpstr>
      <vt:lpstr>Silhouette Analysis</vt:lpstr>
      <vt:lpstr>PowerPoint Presentation</vt:lpstr>
      <vt:lpstr>Silhouette Analysis</vt:lpstr>
      <vt:lpstr>Silhouette Analysis</vt:lpstr>
      <vt:lpstr>NBClust</vt:lpstr>
      <vt:lpstr>Clustering steps</vt:lpstr>
      <vt:lpstr>Summary</vt:lpstr>
      <vt:lpstr>Learning objectives</vt:lpstr>
      <vt:lpstr>K-means Algorithm: Issues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Cluster Analysis</dc:title>
  <dc:creator>Tolga Tezcan</dc:creator>
  <cp:lastModifiedBy>Tolga Tezcan</cp:lastModifiedBy>
  <cp:revision>196</cp:revision>
  <dcterms:created xsi:type="dcterms:W3CDTF">2020-10-27T13:31:21Z</dcterms:created>
  <dcterms:modified xsi:type="dcterms:W3CDTF">2021-11-03T11:46:24Z</dcterms:modified>
</cp:coreProperties>
</file>